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BA3"/>
    <a:srgbClr val="1AC071"/>
    <a:srgbClr val="1DD77E"/>
    <a:srgbClr val="FCFF6D"/>
    <a:srgbClr val="F5B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D9CC7E-C95D-4AC6-A748-6327489C487E}" v="17" dt="2021-06-07T03:24:55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4" d="100"/>
          <a:sy n="104" d="100"/>
        </p:scale>
        <p:origin x="1531" y="-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RADOL NUANPIN" userId="67b911ca-0b22-406d-9083-827de9fcd126" providerId="ADAL" clId="{CED9CC7E-C95D-4AC6-A748-6327489C487E}"/>
    <pc:docChg chg="undo custSel modSld">
      <pc:chgData name="PHARADOL NUANPIN" userId="67b911ca-0b22-406d-9083-827de9fcd126" providerId="ADAL" clId="{CED9CC7E-C95D-4AC6-A748-6327489C487E}" dt="2021-06-07T03:24:55.547" v="78" actId="164"/>
      <pc:docMkLst>
        <pc:docMk/>
      </pc:docMkLst>
      <pc:sldChg chg="addSp modSp mod">
        <pc:chgData name="PHARADOL NUANPIN" userId="67b911ca-0b22-406d-9083-827de9fcd126" providerId="ADAL" clId="{CED9CC7E-C95D-4AC6-A748-6327489C487E}" dt="2021-06-07T03:24:55.547" v="78" actId="164"/>
        <pc:sldMkLst>
          <pc:docMk/>
          <pc:sldMk cId="2653184815" sldId="256"/>
        </pc:sldMkLst>
        <pc:spChg chg="mod">
          <ac:chgData name="PHARADOL NUANPIN" userId="67b911ca-0b22-406d-9083-827de9fcd126" providerId="ADAL" clId="{CED9CC7E-C95D-4AC6-A748-6327489C487E}" dt="2021-06-07T03:17:08.025" v="1" actId="20577"/>
          <ac:spMkLst>
            <pc:docMk/>
            <pc:sldMk cId="2653184815" sldId="256"/>
            <ac:spMk id="15" creationId="{46D8613D-B1A9-4047-AE29-CE521E2098C1}"/>
          </ac:spMkLst>
        </pc:spChg>
        <pc:spChg chg="mod">
          <ac:chgData name="PHARADOL NUANPIN" userId="67b911ca-0b22-406d-9083-827de9fcd126" providerId="ADAL" clId="{CED9CC7E-C95D-4AC6-A748-6327489C487E}" dt="2021-06-07T03:17:11.978" v="3" actId="20577"/>
          <ac:spMkLst>
            <pc:docMk/>
            <pc:sldMk cId="2653184815" sldId="256"/>
            <ac:spMk id="16" creationId="{C6181F32-AFFB-42CE-9750-6374E8F124E8}"/>
          </ac:spMkLst>
        </pc:spChg>
        <pc:spChg chg="add mod">
          <ac:chgData name="PHARADOL NUANPIN" userId="67b911ca-0b22-406d-9083-827de9fcd126" providerId="ADAL" clId="{CED9CC7E-C95D-4AC6-A748-6327489C487E}" dt="2021-06-07T03:24:55.547" v="78" actId="164"/>
          <ac:spMkLst>
            <pc:docMk/>
            <pc:sldMk cId="2653184815" sldId="256"/>
            <ac:spMk id="60" creationId="{CB5FEA72-A14F-464D-A2D4-D441A5D92815}"/>
          </ac:spMkLst>
        </pc:spChg>
        <pc:grpChg chg="add mod">
          <ac:chgData name="PHARADOL NUANPIN" userId="67b911ca-0b22-406d-9083-827de9fcd126" providerId="ADAL" clId="{CED9CC7E-C95D-4AC6-A748-6327489C487E}" dt="2021-06-07T03:24:55.547" v="78" actId="164"/>
          <ac:grpSpMkLst>
            <pc:docMk/>
            <pc:sldMk cId="2653184815" sldId="256"/>
            <ac:grpSpMk id="2" creationId="{62EBD734-FFDA-44B0-BF49-D8E09D1956C8}"/>
          </ac:grpSpMkLst>
        </pc:grpChg>
        <pc:grpChg chg="mod">
          <ac:chgData name="PHARADOL NUANPIN" userId="67b911ca-0b22-406d-9083-827de9fcd126" providerId="ADAL" clId="{CED9CC7E-C95D-4AC6-A748-6327489C487E}" dt="2021-06-07T03:24:55.547" v="78" actId="164"/>
          <ac:grpSpMkLst>
            <pc:docMk/>
            <pc:sldMk cId="2653184815" sldId="256"/>
            <ac:grpSpMk id="59" creationId="{B1BC4A09-9134-4C1E-8915-2676A0433B78}"/>
          </ac:grpSpMkLst>
        </pc:grpChg>
      </pc:sldChg>
      <pc:sldChg chg="addSp modSp mod">
        <pc:chgData name="PHARADOL NUANPIN" userId="67b911ca-0b22-406d-9083-827de9fcd126" providerId="ADAL" clId="{CED9CC7E-C95D-4AC6-A748-6327489C487E}" dt="2021-06-07T03:24:28.867" v="72" actId="164"/>
        <pc:sldMkLst>
          <pc:docMk/>
          <pc:sldMk cId="3543300622" sldId="257"/>
        </pc:sldMkLst>
        <pc:spChg chg="add mod">
          <ac:chgData name="PHARADOL NUANPIN" userId="67b911ca-0b22-406d-9083-827de9fcd126" providerId="ADAL" clId="{CED9CC7E-C95D-4AC6-A748-6327489C487E}" dt="2021-06-07T03:24:07.333" v="67" actId="164"/>
          <ac:spMkLst>
            <pc:docMk/>
            <pc:sldMk cId="3543300622" sldId="257"/>
            <ac:spMk id="38" creationId="{77B24883-CF91-4C0E-9827-10A634F51B9A}"/>
          </ac:spMkLst>
        </pc:spChg>
        <pc:spChg chg="add mod">
          <ac:chgData name="PHARADOL NUANPIN" userId="67b911ca-0b22-406d-9083-827de9fcd126" providerId="ADAL" clId="{CED9CC7E-C95D-4AC6-A748-6327489C487E}" dt="2021-06-07T03:24:28.867" v="72" actId="164"/>
          <ac:spMkLst>
            <pc:docMk/>
            <pc:sldMk cId="3543300622" sldId="257"/>
            <ac:spMk id="40" creationId="{088369E5-67B6-44B9-BB9A-A0CF5D3A7EA8}"/>
          </ac:spMkLst>
        </pc:spChg>
        <pc:spChg chg="mod">
          <ac:chgData name="PHARADOL NUANPIN" userId="67b911ca-0b22-406d-9083-827de9fcd126" providerId="ADAL" clId="{CED9CC7E-C95D-4AC6-A748-6327489C487E}" dt="2021-06-07T03:17:20.265" v="7" actId="20577"/>
          <ac:spMkLst>
            <pc:docMk/>
            <pc:sldMk cId="3543300622" sldId="257"/>
            <ac:spMk id="62" creationId="{E9E336EC-54EB-46BF-8CA2-C5B726826F0D}"/>
          </ac:spMkLst>
        </pc:spChg>
        <pc:spChg chg="mod">
          <ac:chgData name="PHARADOL NUANPIN" userId="67b911ca-0b22-406d-9083-827de9fcd126" providerId="ADAL" clId="{CED9CC7E-C95D-4AC6-A748-6327489C487E}" dt="2021-06-07T03:17:17.899" v="5" actId="20577"/>
          <ac:spMkLst>
            <pc:docMk/>
            <pc:sldMk cId="3543300622" sldId="257"/>
            <ac:spMk id="74" creationId="{AF00C327-AEB8-46D7-8755-BA19143B910E}"/>
          </ac:spMkLst>
        </pc:spChg>
        <pc:grpChg chg="add mod">
          <ac:chgData name="PHARADOL NUANPIN" userId="67b911ca-0b22-406d-9083-827de9fcd126" providerId="ADAL" clId="{CED9CC7E-C95D-4AC6-A748-6327489C487E}" dt="2021-06-07T03:24:07.333" v="67" actId="164"/>
          <ac:grpSpMkLst>
            <pc:docMk/>
            <pc:sldMk cId="3543300622" sldId="257"/>
            <ac:grpSpMk id="2" creationId="{01206069-5B39-4817-83F9-564D11FE162C}"/>
          </ac:grpSpMkLst>
        </pc:grpChg>
        <pc:grpChg chg="add mod">
          <ac:chgData name="PHARADOL NUANPIN" userId="67b911ca-0b22-406d-9083-827de9fcd126" providerId="ADAL" clId="{CED9CC7E-C95D-4AC6-A748-6327489C487E}" dt="2021-06-07T03:24:28.867" v="72" actId="164"/>
          <ac:grpSpMkLst>
            <pc:docMk/>
            <pc:sldMk cId="3543300622" sldId="257"/>
            <ac:grpSpMk id="3" creationId="{E85D19AD-C246-41B5-BD88-87BDC5B03FA5}"/>
          </ac:grpSpMkLst>
        </pc:grpChg>
        <pc:grpChg chg="mod">
          <ac:chgData name="PHARADOL NUANPIN" userId="67b911ca-0b22-406d-9083-827de9fcd126" providerId="ADAL" clId="{CED9CC7E-C95D-4AC6-A748-6327489C487E}" dt="2021-06-07T03:24:07.333" v="67" actId="164"/>
          <ac:grpSpMkLst>
            <pc:docMk/>
            <pc:sldMk cId="3543300622" sldId="257"/>
            <ac:grpSpMk id="86" creationId="{4E790FB4-9506-48FD-8CCB-93D2CF2F2CE5}"/>
          </ac:grpSpMkLst>
        </pc:grpChg>
        <pc:grpChg chg="mod">
          <ac:chgData name="PHARADOL NUANPIN" userId="67b911ca-0b22-406d-9083-827de9fcd126" providerId="ADAL" clId="{CED9CC7E-C95D-4AC6-A748-6327489C487E}" dt="2021-06-07T03:24:28.867" v="72" actId="164"/>
          <ac:grpSpMkLst>
            <pc:docMk/>
            <pc:sldMk cId="3543300622" sldId="257"/>
            <ac:grpSpMk id="87" creationId="{4CE3065E-506F-4623-928D-01F0EB46B33D}"/>
          </ac:grpSpMkLst>
        </pc:grpChg>
      </pc:sldChg>
      <pc:sldChg chg="addSp modSp mod">
        <pc:chgData name="PHARADOL NUANPIN" userId="67b911ca-0b22-406d-9083-827de9fcd126" providerId="ADAL" clId="{CED9CC7E-C95D-4AC6-A748-6327489C487E}" dt="2021-06-07T03:23:33.552" v="64" actId="164"/>
        <pc:sldMkLst>
          <pc:docMk/>
          <pc:sldMk cId="4031871926" sldId="258"/>
        </pc:sldMkLst>
        <pc:spChg chg="mod">
          <ac:chgData name="PHARADOL NUANPIN" userId="67b911ca-0b22-406d-9083-827de9fcd126" providerId="ADAL" clId="{CED9CC7E-C95D-4AC6-A748-6327489C487E}" dt="2021-06-07T03:17:38.117" v="11" actId="20577"/>
          <ac:spMkLst>
            <pc:docMk/>
            <pc:sldMk cId="4031871926" sldId="258"/>
            <ac:spMk id="17" creationId="{360B9177-7EDF-464B-9CD2-C77FA95D1A66}"/>
          </ac:spMkLst>
        </pc:spChg>
        <pc:spChg chg="add mod">
          <ac:chgData name="PHARADOL NUANPIN" userId="67b911ca-0b22-406d-9083-827de9fcd126" providerId="ADAL" clId="{CED9CC7E-C95D-4AC6-A748-6327489C487E}" dt="2021-06-07T03:22:38.108" v="54" actId="164"/>
          <ac:spMkLst>
            <pc:docMk/>
            <pc:sldMk cId="4031871926" sldId="258"/>
            <ac:spMk id="32" creationId="{2519B98A-AC05-4A0A-8CA5-0D1F34505852}"/>
          </ac:spMkLst>
        </pc:spChg>
        <pc:spChg chg="add mod">
          <ac:chgData name="PHARADOL NUANPIN" userId="67b911ca-0b22-406d-9083-827de9fcd126" providerId="ADAL" clId="{CED9CC7E-C95D-4AC6-A748-6327489C487E}" dt="2021-06-07T03:23:09.026" v="61" actId="164"/>
          <ac:spMkLst>
            <pc:docMk/>
            <pc:sldMk cId="4031871926" sldId="258"/>
            <ac:spMk id="34" creationId="{63283663-82D1-4BE6-AE5E-D9F9C55D5C82}"/>
          </ac:spMkLst>
        </pc:spChg>
        <pc:spChg chg="mod">
          <ac:chgData name="PHARADOL NUANPIN" userId="67b911ca-0b22-406d-9083-827de9fcd126" providerId="ADAL" clId="{CED9CC7E-C95D-4AC6-A748-6327489C487E}" dt="2021-06-07T03:17:35.134" v="9" actId="20577"/>
          <ac:spMkLst>
            <pc:docMk/>
            <pc:sldMk cId="4031871926" sldId="258"/>
            <ac:spMk id="35" creationId="{73A22CCB-1DA2-4342-9F32-1881CF2C1A7F}"/>
          </ac:spMkLst>
        </pc:spChg>
        <pc:spChg chg="add mod">
          <ac:chgData name="PHARADOL NUANPIN" userId="67b911ca-0b22-406d-9083-827de9fcd126" providerId="ADAL" clId="{CED9CC7E-C95D-4AC6-A748-6327489C487E}" dt="2021-06-07T03:23:33.552" v="64" actId="164"/>
          <ac:spMkLst>
            <pc:docMk/>
            <pc:sldMk cId="4031871926" sldId="258"/>
            <ac:spMk id="41" creationId="{79BB99E9-709B-4A2B-AD55-A97E754F74B1}"/>
          </ac:spMkLst>
        </pc:spChg>
        <pc:spChg chg="mod">
          <ac:chgData name="PHARADOL NUANPIN" userId="67b911ca-0b22-406d-9083-827de9fcd126" providerId="ADAL" clId="{CED9CC7E-C95D-4AC6-A748-6327489C487E}" dt="2021-06-07T03:17:55.937" v="13" actId="20577"/>
          <ac:spMkLst>
            <pc:docMk/>
            <pc:sldMk cId="4031871926" sldId="258"/>
            <ac:spMk id="45" creationId="{D7228927-6D13-4C2C-9B0E-CE76D105B9F9}"/>
          </ac:spMkLst>
        </pc:spChg>
        <pc:grpChg chg="add mod">
          <ac:chgData name="PHARADOL NUANPIN" userId="67b911ca-0b22-406d-9083-827de9fcd126" providerId="ADAL" clId="{CED9CC7E-C95D-4AC6-A748-6327489C487E}" dt="2021-06-07T03:22:38.108" v="54" actId="164"/>
          <ac:grpSpMkLst>
            <pc:docMk/>
            <pc:sldMk cId="4031871926" sldId="258"/>
            <ac:grpSpMk id="2" creationId="{94B0CD79-8F84-43A4-9F10-D840891667BF}"/>
          </ac:grpSpMkLst>
        </pc:grpChg>
        <pc:grpChg chg="add mod">
          <ac:chgData name="PHARADOL NUANPIN" userId="67b911ca-0b22-406d-9083-827de9fcd126" providerId="ADAL" clId="{CED9CC7E-C95D-4AC6-A748-6327489C487E}" dt="2021-06-07T03:23:33.552" v="64" actId="164"/>
          <ac:grpSpMkLst>
            <pc:docMk/>
            <pc:sldMk cId="4031871926" sldId="258"/>
            <ac:grpSpMk id="3" creationId="{D53E8183-6153-49A9-A390-F8FBFBDB151E}"/>
          </ac:grpSpMkLst>
        </pc:grpChg>
        <pc:grpChg chg="add mod">
          <ac:chgData name="PHARADOL NUANPIN" userId="67b911ca-0b22-406d-9083-827de9fcd126" providerId="ADAL" clId="{CED9CC7E-C95D-4AC6-A748-6327489C487E}" dt="2021-06-07T03:23:33.552" v="64" actId="164"/>
          <ac:grpSpMkLst>
            <pc:docMk/>
            <pc:sldMk cId="4031871926" sldId="258"/>
            <ac:grpSpMk id="4" creationId="{557E4EF6-1506-4032-B740-2C297BDE9425}"/>
          </ac:grpSpMkLst>
        </pc:grpChg>
        <pc:grpChg chg="mod">
          <ac:chgData name="PHARADOL NUANPIN" userId="67b911ca-0b22-406d-9083-827de9fcd126" providerId="ADAL" clId="{CED9CC7E-C95D-4AC6-A748-6327489C487E}" dt="2021-06-07T03:23:09.026" v="61" actId="164"/>
          <ac:grpSpMkLst>
            <pc:docMk/>
            <pc:sldMk cId="4031871926" sldId="258"/>
            <ac:grpSpMk id="62" creationId="{37296F91-DC92-40A0-B52E-9559C4BB3F83}"/>
          </ac:grpSpMkLst>
        </pc:grpChg>
        <pc:grpChg chg="mod">
          <ac:chgData name="PHARADOL NUANPIN" userId="67b911ca-0b22-406d-9083-827de9fcd126" providerId="ADAL" clId="{CED9CC7E-C95D-4AC6-A748-6327489C487E}" dt="2021-06-07T03:22:38.108" v="54" actId="164"/>
          <ac:grpSpMkLst>
            <pc:docMk/>
            <pc:sldMk cId="4031871926" sldId="258"/>
            <ac:grpSpMk id="63" creationId="{D112B53B-3E1E-4855-8C42-F93B1364E916}"/>
          </ac:grpSpMkLst>
        </pc:grpChg>
      </pc:sldChg>
      <pc:sldChg chg="addSp modSp mod">
        <pc:chgData name="PHARADOL NUANPIN" userId="67b911ca-0b22-406d-9083-827de9fcd126" providerId="ADAL" clId="{CED9CC7E-C95D-4AC6-A748-6327489C487E}" dt="2021-06-07T03:22:10.952" v="51" actId="164"/>
        <pc:sldMkLst>
          <pc:docMk/>
          <pc:sldMk cId="1572377774" sldId="259"/>
        </pc:sldMkLst>
        <pc:spChg chg="mod">
          <ac:chgData name="PHARADOL NUANPIN" userId="67b911ca-0b22-406d-9083-827de9fcd126" providerId="ADAL" clId="{CED9CC7E-C95D-4AC6-A748-6327489C487E}" dt="2021-06-07T03:18:04.175" v="19" actId="20577"/>
          <ac:spMkLst>
            <pc:docMk/>
            <pc:sldMk cId="1572377774" sldId="259"/>
            <ac:spMk id="20" creationId="{E44E2F49-0DA3-4A91-9604-28ACB7B5ED87}"/>
          </ac:spMkLst>
        </pc:spChg>
        <pc:spChg chg="mod">
          <ac:chgData name="PHARADOL NUANPIN" userId="67b911ca-0b22-406d-9083-827de9fcd126" providerId="ADAL" clId="{CED9CC7E-C95D-4AC6-A748-6327489C487E}" dt="2021-06-07T03:18:02.044" v="17" actId="20577"/>
          <ac:spMkLst>
            <pc:docMk/>
            <pc:sldMk cId="1572377774" sldId="259"/>
            <ac:spMk id="21" creationId="{17C89418-9058-40A9-AA5B-52E32B5C8707}"/>
          </ac:spMkLst>
        </pc:spChg>
        <pc:spChg chg="mod">
          <ac:chgData name="PHARADOL NUANPIN" userId="67b911ca-0b22-406d-9083-827de9fcd126" providerId="ADAL" clId="{CED9CC7E-C95D-4AC6-A748-6327489C487E}" dt="2021-06-07T03:18:00.303" v="15" actId="20577"/>
          <ac:spMkLst>
            <pc:docMk/>
            <pc:sldMk cId="1572377774" sldId="259"/>
            <ac:spMk id="22" creationId="{0B8A6BC3-A8F7-4E79-8BE9-48CBACE709EB}"/>
          </ac:spMkLst>
        </pc:spChg>
        <pc:spChg chg="add mod">
          <ac:chgData name="PHARADOL NUANPIN" userId="67b911ca-0b22-406d-9083-827de9fcd126" providerId="ADAL" clId="{CED9CC7E-C95D-4AC6-A748-6327489C487E}" dt="2021-06-07T03:22:10.952" v="51" actId="164"/>
          <ac:spMkLst>
            <pc:docMk/>
            <pc:sldMk cId="1572377774" sldId="259"/>
            <ac:spMk id="32" creationId="{978D6077-1DAE-4F7E-BB20-3CFFD2026D50}"/>
          </ac:spMkLst>
        </pc:spChg>
        <pc:grpChg chg="add mod">
          <ac:chgData name="PHARADOL NUANPIN" userId="67b911ca-0b22-406d-9083-827de9fcd126" providerId="ADAL" clId="{CED9CC7E-C95D-4AC6-A748-6327489C487E}" dt="2021-06-07T03:22:10.952" v="51" actId="164"/>
          <ac:grpSpMkLst>
            <pc:docMk/>
            <pc:sldMk cId="1572377774" sldId="259"/>
            <ac:grpSpMk id="2" creationId="{2EEA7ED0-DC09-486F-A222-77F1F3E3DAA4}"/>
          </ac:grpSpMkLst>
        </pc:grpChg>
        <pc:grpChg chg="mod">
          <ac:chgData name="PHARADOL NUANPIN" userId="67b911ca-0b22-406d-9083-827de9fcd126" providerId="ADAL" clId="{CED9CC7E-C95D-4AC6-A748-6327489C487E}" dt="2021-06-07T03:22:10.952" v="51" actId="164"/>
          <ac:grpSpMkLst>
            <pc:docMk/>
            <pc:sldMk cId="1572377774" sldId="259"/>
            <ac:grpSpMk id="31" creationId="{96F13460-A966-4A10-A376-EBCA9F138F24}"/>
          </ac:grpSpMkLst>
        </pc:grpChg>
      </pc:sldChg>
      <pc:sldChg chg="addSp modSp mod">
        <pc:chgData name="PHARADOL NUANPIN" userId="67b911ca-0b22-406d-9083-827de9fcd126" providerId="ADAL" clId="{CED9CC7E-C95D-4AC6-A748-6327489C487E}" dt="2021-06-07T03:21:12.362" v="45" actId="164"/>
        <pc:sldMkLst>
          <pc:docMk/>
          <pc:sldMk cId="747066564" sldId="261"/>
        </pc:sldMkLst>
        <pc:spChg chg="mod">
          <ac:chgData name="PHARADOL NUANPIN" userId="67b911ca-0b22-406d-9083-827de9fcd126" providerId="ADAL" clId="{CED9CC7E-C95D-4AC6-A748-6327489C487E}" dt="2021-06-07T03:18:37.047" v="27" actId="20577"/>
          <ac:spMkLst>
            <pc:docMk/>
            <pc:sldMk cId="747066564" sldId="261"/>
            <ac:spMk id="8" creationId="{C2D51A52-5582-40B0-832F-742DC6451102}"/>
          </ac:spMkLst>
        </pc:spChg>
        <pc:spChg chg="mod">
          <ac:chgData name="PHARADOL NUANPIN" userId="67b911ca-0b22-406d-9083-827de9fcd126" providerId="ADAL" clId="{CED9CC7E-C95D-4AC6-A748-6327489C487E}" dt="2021-06-07T03:18:22.692" v="23" actId="20577"/>
          <ac:spMkLst>
            <pc:docMk/>
            <pc:sldMk cId="747066564" sldId="261"/>
            <ac:spMk id="37" creationId="{E0383ADC-D69E-4570-9D64-06FF6C98C322}"/>
          </ac:spMkLst>
        </pc:spChg>
        <pc:spChg chg="mod">
          <ac:chgData name="PHARADOL NUANPIN" userId="67b911ca-0b22-406d-9083-827de9fcd126" providerId="ADAL" clId="{CED9CC7E-C95D-4AC6-A748-6327489C487E}" dt="2021-06-07T03:18:24.837" v="25" actId="20577"/>
          <ac:spMkLst>
            <pc:docMk/>
            <pc:sldMk cId="747066564" sldId="261"/>
            <ac:spMk id="38" creationId="{B5D76B82-4094-4DD6-92BE-8ABF2B6BE5C2}"/>
          </ac:spMkLst>
        </pc:spChg>
        <pc:spChg chg="add mod">
          <ac:chgData name="PHARADOL NUANPIN" userId="67b911ca-0b22-406d-9083-827de9fcd126" providerId="ADAL" clId="{CED9CC7E-C95D-4AC6-A748-6327489C487E}" dt="2021-06-07T03:20:43.333" v="39" actId="1076"/>
          <ac:spMkLst>
            <pc:docMk/>
            <pc:sldMk cId="747066564" sldId="261"/>
            <ac:spMk id="59" creationId="{2B28B8FF-4433-4C05-B190-C6D1D883D862}"/>
          </ac:spMkLst>
        </pc:spChg>
        <pc:spChg chg="add mod">
          <ac:chgData name="PHARADOL NUANPIN" userId="67b911ca-0b22-406d-9083-827de9fcd126" providerId="ADAL" clId="{CED9CC7E-C95D-4AC6-A748-6327489C487E}" dt="2021-06-07T03:21:12.362" v="45" actId="164"/>
          <ac:spMkLst>
            <pc:docMk/>
            <pc:sldMk cId="747066564" sldId="261"/>
            <ac:spMk id="67" creationId="{C70BA3E6-9EB8-4CF3-A081-C28FBDBA9C78}"/>
          </ac:spMkLst>
        </pc:spChg>
        <pc:grpChg chg="add mod">
          <ac:chgData name="PHARADOL NUANPIN" userId="67b911ca-0b22-406d-9083-827de9fcd126" providerId="ADAL" clId="{CED9CC7E-C95D-4AC6-A748-6327489C487E}" dt="2021-06-07T03:21:12.362" v="45" actId="164"/>
          <ac:grpSpMkLst>
            <pc:docMk/>
            <pc:sldMk cId="747066564" sldId="261"/>
            <ac:grpSpMk id="2" creationId="{351DB4FC-DFC1-4A22-B80F-F70B00D29B0B}"/>
          </ac:grpSpMkLst>
        </pc:grpChg>
        <pc:grpChg chg="mod">
          <ac:chgData name="PHARADOL NUANPIN" userId="67b911ca-0b22-406d-9083-827de9fcd126" providerId="ADAL" clId="{CED9CC7E-C95D-4AC6-A748-6327489C487E}" dt="2021-06-07T03:20:55.349" v="43" actId="1076"/>
          <ac:grpSpMkLst>
            <pc:docMk/>
            <pc:sldMk cId="747066564" sldId="261"/>
            <ac:grpSpMk id="68" creationId="{12A771CD-051E-4BB7-90EA-96150DEBE915}"/>
          </ac:grpSpMkLst>
        </pc:grpChg>
        <pc:grpChg chg="mod">
          <ac:chgData name="PHARADOL NUANPIN" userId="67b911ca-0b22-406d-9083-827de9fcd126" providerId="ADAL" clId="{CED9CC7E-C95D-4AC6-A748-6327489C487E}" dt="2021-06-07T03:21:12.362" v="45" actId="164"/>
          <ac:grpSpMkLst>
            <pc:docMk/>
            <pc:sldMk cId="747066564" sldId="261"/>
            <ac:grpSpMk id="70" creationId="{4D4F6138-BC8F-4165-B6BE-C3BBC8EA61E3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873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3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9616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229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581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213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285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740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239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108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807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0A97-1033-4093-AD14-D196FACB53BD}" type="datetimeFigureOut">
              <a:rPr lang="th-TH" smtClean="0"/>
              <a:t>07/06/64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23BFF-F00F-4482-A784-3D962D626FA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984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2EBD734-FFDA-44B0-BF49-D8E09D1956C8}"/>
              </a:ext>
            </a:extLst>
          </p:cNvPr>
          <p:cNvGrpSpPr/>
          <p:nvPr/>
        </p:nvGrpSpPr>
        <p:grpSpPr>
          <a:xfrm>
            <a:off x="-331589" y="-1"/>
            <a:ext cx="7189589" cy="9244485"/>
            <a:chOff x="-331589" y="-1"/>
            <a:chExt cx="7189589" cy="9244485"/>
          </a:xfrm>
        </p:grpSpPr>
        <p:grpSp>
          <p:nvGrpSpPr>
            <p:cNvPr id="59" name="กลุ่ม 58">
              <a:extLst>
                <a:ext uri="{FF2B5EF4-FFF2-40B4-BE49-F238E27FC236}">
                  <a16:creationId xmlns:a16="http://schemas.microsoft.com/office/drawing/2014/main" id="{B1BC4A09-9134-4C1E-8915-2676A0433B78}"/>
                </a:ext>
              </a:extLst>
            </p:cNvPr>
            <p:cNvGrpSpPr/>
            <p:nvPr/>
          </p:nvGrpSpPr>
          <p:grpSpPr>
            <a:xfrm>
              <a:off x="-331589" y="-1"/>
              <a:ext cx="7189589" cy="9244485"/>
              <a:chOff x="-331589" y="-1"/>
              <a:chExt cx="7189589" cy="9244485"/>
            </a:xfrm>
          </p:grpSpPr>
          <p:grpSp>
            <p:nvGrpSpPr>
              <p:cNvPr id="12" name="กลุ่ม 11">
                <a:extLst>
                  <a:ext uri="{FF2B5EF4-FFF2-40B4-BE49-F238E27FC236}">
                    <a16:creationId xmlns:a16="http://schemas.microsoft.com/office/drawing/2014/main" id="{597DDEF2-7B7C-425C-9EFB-4227E507F322}"/>
                  </a:ext>
                </a:extLst>
              </p:cNvPr>
              <p:cNvGrpSpPr/>
              <p:nvPr/>
            </p:nvGrpSpPr>
            <p:grpSpPr>
              <a:xfrm>
                <a:off x="0" y="-1"/>
                <a:ext cx="6858000" cy="9244485"/>
                <a:chOff x="0" y="-1"/>
                <a:chExt cx="6858000" cy="9244485"/>
              </a:xfrm>
            </p:grpSpPr>
            <p:pic>
              <p:nvPicPr>
                <p:cNvPr id="5" name="รูปภาพ 4">
                  <a:extLst>
                    <a:ext uri="{FF2B5EF4-FFF2-40B4-BE49-F238E27FC236}">
                      <a16:creationId xmlns:a16="http://schemas.microsoft.com/office/drawing/2014/main" id="{EDB5E490-7944-47B6-BA63-9898C94978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0864" r="1222" b="4198"/>
                <a:stretch/>
              </p:blipFill>
              <p:spPr>
                <a:xfrm>
                  <a:off x="0" y="-1"/>
                  <a:ext cx="6858000" cy="3317143"/>
                </a:xfrm>
                <a:prstGeom prst="rect">
                  <a:avLst/>
                </a:prstGeom>
              </p:spPr>
            </p:pic>
            <p:pic>
              <p:nvPicPr>
                <p:cNvPr id="7" name="รูปภาพ 6">
                  <a:extLst>
                    <a:ext uri="{FF2B5EF4-FFF2-40B4-BE49-F238E27FC236}">
                      <a16:creationId xmlns:a16="http://schemas.microsoft.com/office/drawing/2014/main" id="{A65B3F1F-2DAB-4616-A65D-825BAF2338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6593" r="1392" b="4594"/>
                <a:stretch/>
              </p:blipFill>
              <p:spPr>
                <a:xfrm>
                  <a:off x="0" y="3235570"/>
                  <a:ext cx="6858000" cy="3107314"/>
                </a:xfrm>
                <a:prstGeom prst="rect">
                  <a:avLst/>
                </a:prstGeom>
              </p:spPr>
            </p:pic>
            <p:pic>
              <p:nvPicPr>
                <p:cNvPr id="8" name="รูปภาพ 7">
                  <a:extLst>
                    <a:ext uri="{FF2B5EF4-FFF2-40B4-BE49-F238E27FC236}">
                      <a16:creationId xmlns:a16="http://schemas.microsoft.com/office/drawing/2014/main" id="{5EFB93DF-C91E-4042-9290-3BBD1A611B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7613" r="1392" b="8215"/>
                <a:stretch/>
              </p:blipFill>
              <p:spPr>
                <a:xfrm>
                  <a:off x="0" y="6342884"/>
                  <a:ext cx="6858000" cy="2901600"/>
                </a:xfrm>
                <a:prstGeom prst="rect">
                  <a:avLst/>
                </a:prstGeom>
              </p:spPr>
            </p:pic>
          </p:grpSp>
          <p:sp>
            <p:nvSpPr>
              <p:cNvPr id="13" name="สี่เหลี่ยมผืนผ้า: มุมมน 12">
                <a:extLst>
                  <a:ext uri="{FF2B5EF4-FFF2-40B4-BE49-F238E27FC236}">
                    <a16:creationId xmlns:a16="http://schemas.microsoft.com/office/drawing/2014/main" id="{EBDD926E-3EFE-47DD-A865-A17C058DC129}"/>
                  </a:ext>
                </a:extLst>
              </p:cNvPr>
              <p:cNvSpPr/>
              <p:nvPr/>
            </p:nvSpPr>
            <p:spPr>
              <a:xfrm flipH="1">
                <a:off x="2999231" y="1021737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&lt;h1&gt;</a:t>
                </a:r>
                <a:endParaRPr lang="th-TH" sz="2000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328556A9-D2FC-45CC-8C71-89AEDEA50CCF}"/>
                  </a:ext>
                </a:extLst>
              </p:cNvPr>
              <p:cNvSpPr/>
              <p:nvPr/>
            </p:nvSpPr>
            <p:spPr>
              <a:xfrm flipH="1">
                <a:off x="4383023" y="1526759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&lt;h1&gt;</a:t>
                </a:r>
                <a:endParaRPr lang="th-TH" sz="2000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5" name="สี่เหลี่ยมผืนผ้า: มุมมน 14">
                <a:extLst>
                  <a:ext uri="{FF2B5EF4-FFF2-40B4-BE49-F238E27FC236}">
                    <a16:creationId xmlns:a16="http://schemas.microsoft.com/office/drawing/2014/main" id="{46D8613D-B1A9-4047-AE29-CE521E2098C1}"/>
                  </a:ext>
                </a:extLst>
              </p:cNvPr>
              <p:cNvSpPr/>
              <p:nvPr/>
            </p:nvSpPr>
            <p:spPr>
              <a:xfrm flipH="1">
                <a:off x="5186679" y="4199046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&lt;h2&gt;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6" name="สี่เหลี่ยมผืนผ้า: มุมมน 15">
                <a:extLst>
                  <a:ext uri="{FF2B5EF4-FFF2-40B4-BE49-F238E27FC236}">
                    <a16:creationId xmlns:a16="http://schemas.microsoft.com/office/drawing/2014/main" id="{C6181F32-AFFB-42CE-9750-6374E8F124E8}"/>
                  </a:ext>
                </a:extLst>
              </p:cNvPr>
              <p:cNvSpPr/>
              <p:nvPr/>
            </p:nvSpPr>
            <p:spPr>
              <a:xfrm flipH="1">
                <a:off x="353567" y="7499774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&lt;h2&gt;</a:t>
                </a:r>
                <a:endParaRPr lang="th-TH" sz="2000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7" name="สี่เหลี่ยมผืนผ้า: มุมมน 16">
                <a:extLst>
                  <a:ext uri="{FF2B5EF4-FFF2-40B4-BE49-F238E27FC236}">
                    <a16:creationId xmlns:a16="http://schemas.microsoft.com/office/drawing/2014/main" id="{2AC64B3C-E095-4BB4-944D-FB78C62EF072}"/>
                  </a:ext>
                </a:extLst>
              </p:cNvPr>
              <p:cNvSpPr/>
              <p:nvPr/>
            </p:nvSpPr>
            <p:spPr>
              <a:xfrm flipH="1">
                <a:off x="5779511" y="4705007"/>
                <a:ext cx="564676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&lt;p&gt;</a:t>
                </a:r>
                <a:endParaRPr lang="th-TH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8" name="สี่เหลี่ยมผืนผ้า: มุมมน 17">
                <a:extLst>
                  <a:ext uri="{FF2B5EF4-FFF2-40B4-BE49-F238E27FC236}">
                    <a16:creationId xmlns:a16="http://schemas.microsoft.com/office/drawing/2014/main" id="{2B401785-F676-4436-94D0-044D38454EB6}"/>
                  </a:ext>
                </a:extLst>
              </p:cNvPr>
              <p:cNvSpPr/>
              <p:nvPr/>
            </p:nvSpPr>
            <p:spPr>
              <a:xfrm flipH="1">
                <a:off x="483835" y="8301659"/>
                <a:ext cx="564676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&lt;p&gt;</a:t>
                </a:r>
                <a:endParaRPr lang="th-TH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9" name="สี่เหลี่ยมผืนผ้า: มุมมน 18">
                <a:extLst>
                  <a:ext uri="{FF2B5EF4-FFF2-40B4-BE49-F238E27FC236}">
                    <a16:creationId xmlns:a16="http://schemas.microsoft.com/office/drawing/2014/main" id="{7DA5A321-166F-4042-9E19-8C83C3CB2BFC}"/>
                  </a:ext>
                </a:extLst>
              </p:cNvPr>
              <p:cNvSpPr/>
              <p:nvPr/>
            </p:nvSpPr>
            <p:spPr>
              <a:xfrm flipH="1">
                <a:off x="2778979" y="1907244"/>
                <a:ext cx="564676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C00000"/>
                      </a:glow>
                    </a:effectLst>
                  </a:rPr>
                  <a:t>&lt;a&gt;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C00000"/>
                    </a:glow>
                  </a:effectLst>
                </a:endParaRPr>
              </a:p>
            </p:txBody>
          </p:sp>
          <p:sp>
            <p:nvSpPr>
              <p:cNvPr id="20" name="สี่เหลี่ยมผืนผ้า: มุมมน 19">
                <a:extLst>
                  <a:ext uri="{FF2B5EF4-FFF2-40B4-BE49-F238E27FC236}">
                    <a16:creationId xmlns:a16="http://schemas.microsoft.com/office/drawing/2014/main" id="{81F91ED8-DE4B-4AB9-B4A2-2DDCC8AD6817}"/>
                  </a:ext>
                </a:extLst>
              </p:cNvPr>
              <p:cNvSpPr/>
              <p:nvPr/>
            </p:nvSpPr>
            <p:spPr>
              <a:xfrm flipH="1">
                <a:off x="1172684" y="1907244"/>
                <a:ext cx="564676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C00000"/>
                      </a:glow>
                    </a:effectLst>
                  </a:rPr>
                  <a:t>&lt;a&gt;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C00000"/>
                    </a:glow>
                  </a:effectLst>
                </a:endParaRPr>
              </a:p>
            </p:txBody>
          </p:sp>
          <p:grpSp>
            <p:nvGrpSpPr>
              <p:cNvPr id="21" name="กลุ่ม 20">
                <a:extLst>
                  <a:ext uri="{FF2B5EF4-FFF2-40B4-BE49-F238E27FC236}">
                    <a16:creationId xmlns:a16="http://schemas.microsoft.com/office/drawing/2014/main" id="{375059B1-1A9B-452D-965E-EA79C8C016FD}"/>
                  </a:ext>
                </a:extLst>
              </p:cNvPr>
              <p:cNvGrpSpPr/>
              <p:nvPr/>
            </p:nvGrpSpPr>
            <p:grpSpPr>
              <a:xfrm>
                <a:off x="4830411" y="883920"/>
                <a:ext cx="241461" cy="938743"/>
                <a:chOff x="12541714" y="1261388"/>
                <a:chExt cx="394168" cy="1742138"/>
              </a:xfrm>
            </p:grpSpPr>
            <p:sp>
              <p:nvSpPr>
                <p:cNvPr id="22" name="สี่เหลี่ยมผืนผ้า 21">
                  <a:extLst>
                    <a:ext uri="{FF2B5EF4-FFF2-40B4-BE49-F238E27FC236}">
                      <a16:creationId xmlns:a16="http://schemas.microsoft.com/office/drawing/2014/main" id="{6564AA70-9289-420E-884F-2005EF96BC74}"/>
                    </a:ext>
                  </a:extLst>
                </p:cNvPr>
                <p:cNvSpPr/>
                <p:nvPr/>
              </p:nvSpPr>
              <p:spPr>
                <a:xfrm>
                  <a:off x="12884117" y="1284249"/>
                  <a:ext cx="51764" cy="171927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3" name="สี่เหลี่ยมผืนผ้า 22">
                  <a:extLst>
                    <a:ext uri="{FF2B5EF4-FFF2-40B4-BE49-F238E27FC236}">
                      <a16:creationId xmlns:a16="http://schemas.microsoft.com/office/drawing/2014/main" id="{8E676253-2BE8-4E17-9BFB-9713C972E285}"/>
                    </a:ext>
                  </a:extLst>
                </p:cNvPr>
                <p:cNvSpPr/>
                <p:nvPr/>
              </p:nvSpPr>
              <p:spPr>
                <a:xfrm rot="16200000" flipH="1">
                  <a:off x="12715939" y="2783583"/>
                  <a:ext cx="45719" cy="39416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4" name="สี่เหลี่ยมผืนผ้า 23">
                  <a:extLst>
                    <a:ext uri="{FF2B5EF4-FFF2-40B4-BE49-F238E27FC236}">
                      <a16:creationId xmlns:a16="http://schemas.microsoft.com/office/drawing/2014/main" id="{7FE2A848-68CA-415D-A350-7B8026E9F360}"/>
                    </a:ext>
                  </a:extLst>
                </p:cNvPr>
                <p:cNvSpPr/>
                <p:nvPr/>
              </p:nvSpPr>
              <p:spPr>
                <a:xfrm rot="16200000" flipH="1">
                  <a:off x="12715938" y="1087164"/>
                  <a:ext cx="45719" cy="39416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25" name="สี่เหลี่ยมผืนผ้า: มุมมน 24">
                <a:extLst>
                  <a:ext uri="{FF2B5EF4-FFF2-40B4-BE49-F238E27FC236}">
                    <a16:creationId xmlns:a16="http://schemas.microsoft.com/office/drawing/2014/main" id="{009C5039-F304-47C8-9DDF-8B1C1D53E81F}"/>
                  </a:ext>
                </a:extLst>
              </p:cNvPr>
              <p:cNvSpPr/>
              <p:nvPr/>
            </p:nvSpPr>
            <p:spPr>
              <a:xfrm flipH="1">
                <a:off x="5040162" y="1234341"/>
                <a:ext cx="704388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&lt;div&gt;</a:t>
                </a:r>
                <a:endParaRPr lang="th-TH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grpSp>
            <p:nvGrpSpPr>
              <p:cNvPr id="26" name="กลุ่ม 25">
                <a:extLst>
                  <a:ext uri="{FF2B5EF4-FFF2-40B4-BE49-F238E27FC236}">
                    <a16:creationId xmlns:a16="http://schemas.microsoft.com/office/drawing/2014/main" id="{72F024B6-3E3B-4DC1-B679-51B9A445B5C6}"/>
                  </a:ext>
                </a:extLst>
              </p:cNvPr>
              <p:cNvGrpSpPr/>
              <p:nvPr/>
            </p:nvGrpSpPr>
            <p:grpSpPr>
              <a:xfrm rot="5400000">
                <a:off x="1951862" y="686984"/>
                <a:ext cx="195940" cy="3235856"/>
                <a:chOff x="12541713" y="1284248"/>
                <a:chExt cx="394169" cy="1719277"/>
              </a:xfrm>
            </p:grpSpPr>
            <p:sp>
              <p:nvSpPr>
                <p:cNvPr id="27" name="สี่เหลี่ยมผืนผ้า 26">
                  <a:extLst>
                    <a:ext uri="{FF2B5EF4-FFF2-40B4-BE49-F238E27FC236}">
                      <a16:creationId xmlns:a16="http://schemas.microsoft.com/office/drawing/2014/main" id="{178A878E-F487-48F9-A6FB-290ABE471C19}"/>
                    </a:ext>
                  </a:extLst>
                </p:cNvPr>
                <p:cNvSpPr/>
                <p:nvPr/>
              </p:nvSpPr>
              <p:spPr>
                <a:xfrm>
                  <a:off x="12898248" y="1284249"/>
                  <a:ext cx="37629" cy="171927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sp>
              <p:nvSpPr>
                <p:cNvPr id="28" name="สี่เหลี่ยมผืนผ้า 27">
                  <a:extLst>
                    <a:ext uri="{FF2B5EF4-FFF2-40B4-BE49-F238E27FC236}">
                      <a16:creationId xmlns:a16="http://schemas.microsoft.com/office/drawing/2014/main" id="{1C00B8A0-A97A-466D-8952-D4B1406DB11E}"/>
                    </a:ext>
                  </a:extLst>
                </p:cNvPr>
                <p:cNvSpPr/>
                <p:nvPr/>
              </p:nvSpPr>
              <p:spPr>
                <a:xfrm rot="16200000" flipH="1">
                  <a:off x="12727198" y="2794842"/>
                  <a:ext cx="23199" cy="39416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sp>
              <p:nvSpPr>
                <p:cNvPr id="29" name="สี่เหลี่ยมผืนผ้า 28">
                  <a:extLst>
                    <a:ext uri="{FF2B5EF4-FFF2-40B4-BE49-F238E27FC236}">
                      <a16:creationId xmlns:a16="http://schemas.microsoft.com/office/drawing/2014/main" id="{7C8F283A-ABBB-4E1A-BBC3-B7B59146478D}"/>
                    </a:ext>
                  </a:extLst>
                </p:cNvPr>
                <p:cNvSpPr/>
                <p:nvPr/>
              </p:nvSpPr>
              <p:spPr>
                <a:xfrm rot="16200000">
                  <a:off x="12726652" y="1099309"/>
                  <a:ext cx="24291" cy="39416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</p:grpSp>
          <p:sp>
            <p:nvSpPr>
              <p:cNvPr id="30" name="สี่เหลี่ยมผืนผ้า: มุมมน 29">
                <a:extLst>
                  <a:ext uri="{FF2B5EF4-FFF2-40B4-BE49-F238E27FC236}">
                    <a16:creationId xmlns:a16="http://schemas.microsoft.com/office/drawing/2014/main" id="{E41ADA65-2A00-4F6B-BA07-629A53C4AA05}"/>
                  </a:ext>
                </a:extLst>
              </p:cNvPr>
              <p:cNvSpPr/>
              <p:nvPr/>
            </p:nvSpPr>
            <p:spPr>
              <a:xfrm flipH="1">
                <a:off x="1862622" y="2444897"/>
                <a:ext cx="704388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&lt;div&gt;</a:t>
                </a:r>
                <a:endParaRPr lang="th-TH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31" name="สี่เหลี่ยมผืนผ้า: มุมมน 30">
                <a:extLst>
                  <a:ext uri="{FF2B5EF4-FFF2-40B4-BE49-F238E27FC236}">
                    <a16:creationId xmlns:a16="http://schemas.microsoft.com/office/drawing/2014/main" id="{267A7D0D-4E7D-41C3-9640-E7C04BA08EC8}"/>
                  </a:ext>
                </a:extLst>
              </p:cNvPr>
              <p:cNvSpPr/>
              <p:nvPr/>
            </p:nvSpPr>
            <p:spPr>
              <a:xfrm flipH="1">
                <a:off x="4526380" y="2245546"/>
                <a:ext cx="2121205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D91BA3"/>
                      </a:glow>
                    </a:effectLst>
                  </a:rPr>
                  <a:t>&lt; section class = “con1 ”&gt;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D91BA3"/>
                    </a:glow>
                  </a:effectLst>
                </a:endParaRPr>
              </a:p>
            </p:txBody>
          </p:sp>
          <p:sp>
            <p:nvSpPr>
              <p:cNvPr id="32" name="สี่เหลี่ยมผืนผ้า: มุมมน 31">
                <a:extLst>
                  <a:ext uri="{FF2B5EF4-FFF2-40B4-BE49-F238E27FC236}">
                    <a16:creationId xmlns:a16="http://schemas.microsoft.com/office/drawing/2014/main" id="{E143ABCD-D5F9-4D7D-98A0-51907E642D65}"/>
                  </a:ext>
                </a:extLst>
              </p:cNvPr>
              <p:cNvSpPr/>
              <p:nvPr/>
            </p:nvSpPr>
            <p:spPr>
              <a:xfrm flipH="1">
                <a:off x="4234796" y="54674"/>
                <a:ext cx="452011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&lt;li&gt;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34" name="สี่เหลี่ยมผืนผ้า: มุมมน 33">
                <a:extLst>
                  <a:ext uri="{FF2B5EF4-FFF2-40B4-BE49-F238E27FC236}">
                    <a16:creationId xmlns:a16="http://schemas.microsoft.com/office/drawing/2014/main" id="{9F3A3548-952B-4660-AE28-AB8D8A441CA6}"/>
                  </a:ext>
                </a:extLst>
              </p:cNvPr>
              <p:cNvSpPr/>
              <p:nvPr/>
            </p:nvSpPr>
            <p:spPr>
              <a:xfrm flipH="1">
                <a:off x="3871740" y="54674"/>
                <a:ext cx="564676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C00000"/>
                      </a:glow>
                    </a:effectLst>
                  </a:rPr>
                  <a:t>&lt;ul&gt;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C00000"/>
                    </a:glow>
                  </a:effectLst>
                </a:endParaRPr>
              </a:p>
            </p:txBody>
          </p:sp>
          <p:sp>
            <p:nvSpPr>
              <p:cNvPr id="35" name="สี่เหลี่ยมผืนผ้า: มุมมน 34">
                <a:extLst>
                  <a:ext uri="{FF2B5EF4-FFF2-40B4-BE49-F238E27FC236}">
                    <a16:creationId xmlns:a16="http://schemas.microsoft.com/office/drawing/2014/main" id="{2CE7043C-88D3-468A-B209-4CA3E530EBC8}"/>
                  </a:ext>
                </a:extLst>
              </p:cNvPr>
              <p:cNvSpPr/>
              <p:nvPr/>
            </p:nvSpPr>
            <p:spPr>
              <a:xfrm flipH="1">
                <a:off x="557472" y="118635"/>
                <a:ext cx="622015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glow rad="139700">
                        <a:srgbClr val="00B050">
                          <a:alpha val="40000"/>
                        </a:srgbClr>
                      </a:glow>
                    </a:effectLst>
                  </a:rPr>
                  <a:t>&lt;</a:t>
                </a:r>
                <a:r>
                  <a:rPr lang="en-US" sz="1200" b="1" dirty="0" err="1">
                    <a:solidFill>
                      <a:schemeClr val="bg1"/>
                    </a:solidFill>
                    <a:effectLst>
                      <a:glow rad="139700">
                        <a:srgbClr val="00B050">
                          <a:alpha val="40000"/>
                        </a:srgbClr>
                      </a:glow>
                    </a:effectLst>
                  </a:rPr>
                  <a:t>img</a:t>
                </a:r>
                <a:r>
                  <a:rPr lang="en-US" sz="1200" b="1" dirty="0">
                    <a:solidFill>
                      <a:schemeClr val="bg1"/>
                    </a:solidFill>
                    <a:effectLst>
                      <a:glow rad="139700">
                        <a:srgbClr val="00B050">
                          <a:alpha val="40000"/>
                        </a:srgbClr>
                      </a:glow>
                    </a:effectLst>
                  </a:rPr>
                  <a:t>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39700">
                      <a:srgbClr val="00B050">
                        <a:alpha val="40000"/>
                      </a:srgbClr>
                    </a:glow>
                  </a:effectLst>
                </a:endParaRPr>
              </a:p>
            </p:txBody>
          </p:sp>
          <p:grpSp>
            <p:nvGrpSpPr>
              <p:cNvPr id="42" name="กลุ่ม 41">
                <a:extLst>
                  <a:ext uri="{FF2B5EF4-FFF2-40B4-BE49-F238E27FC236}">
                    <a16:creationId xmlns:a16="http://schemas.microsoft.com/office/drawing/2014/main" id="{C7A277BA-B377-4BD8-90CF-3F88BB613F63}"/>
                  </a:ext>
                </a:extLst>
              </p:cNvPr>
              <p:cNvGrpSpPr/>
              <p:nvPr/>
            </p:nvGrpSpPr>
            <p:grpSpPr>
              <a:xfrm rot="5400000">
                <a:off x="3240593" y="-2975530"/>
                <a:ext cx="239755" cy="6720941"/>
                <a:chOff x="5052864" y="168965"/>
                <a:chExt cx="466071" cy="2366711"/>
              </a:xfrm>
              <a:effectLst>
                <a:glow rad="63500">
                  <a:srgbClr val="D91BA3">
                    <a:alpha val="40000"/>
                  </a:srgbClr>
                </a:glow>
              </a:effectLst>
            </p:grpSpPr>
            <p:cxnSp>
              <p:nvCxnSpPr>
                <p:cNvPr id="36" name="ตัวเชื่อมต่อ: โค้ง 35">
                  <a:extLst>
                    <a:ext uri="{FF2B5EF4-FFF2-40B4-BE49-F238E27FC236}">
                      <a16:creationId xmlns:a16="http://schemas.microsoft.com/office/drawing/2014/main" id="{1605446C-8D6B-4417-B218-2F67E299B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803307" y="1588200"/>
                  <a:ext cx="1157598" cy="273658"/>
                </a:xfrm>
                <a:prstGeom prst="curvedConnector2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ตัวเชื่อมต่อ: โค้ง 36">
                  <a:extLst>
                    <a:ext uri="{FF2B5EF4-FFF2-40B4-BE49-F238E27FC236}">
                      <a16:creationId xmlns:a16="http://schemas.microsoft.com/office/drawing/2014/main" id="{2886F146-1CCA-46E6-AC0E-AEAF57434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226624" y="333970"/>
                  <a:ext cx="292311" cy="812260"/>
                </a:xfrm>
                <a:prstGeom prst="curvedConnector2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ส่วนโค้ง 37">
                  <a:extLst>
                    <a:ext uri="{FF2B5EF4-FFF2-40B4-BE49-F238E27FC236}">
                      <a16:creationId xmlns:a16="http://schemas.microsoft.com/office/drawing/2014/main" id="{30D8BC96-9675-4640-97D9-C6B3B7B3D00C}"/>
                    </a:ext>
                  </a:extLst>
                </p:cNvPr>
                <p:cNvSpPr/>
                <p:nvPr/>
              </p:nvSpPr>
              <p:spPr>
                <a:xfrm rot="21061571">
                  <a:off x="5078962" y="168965"/>
                  <a:ext cx="155098" cy="333387"/>
                </a:xfrm>
                <a:prstGeom prst="arc">
                  <a:avLst>
                    <a:gd name="adj1" fmla="val 16200000"/>
                    <a:gd name="adj2" fmla="val 1330335"/>
                  </a:avLst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39" name="ส่วนโค้ง 38">
                  <a:extLst>
                    <a:ext uri="{FF2B5EF4-FFF2-40B4-BE49-F238E27FC236}">
                      <a16:creationId xmlns:a16="http://schemas.microsoft.com/office/drawing/2014/main" id="{60AE89CB-816E-4875-9D15-68D81B3313E8}"/>
                    </a:ext>
                  </a:extLst>
                </p:cNvPr>
                <p:cNvSpPr/>
                <p:nvPr/>
              </p:nvSpPr>
              <p:spPr>
                <a:xfrm rot="552367" flipV="1">
                  <a:off x="5052864" y="2071959"/>
                  <a:ext cx="192497" cy="463717"/>
                </a:xfrm>
                <a:prstGeom prst="arc">
                  <a:avLst>
                    <a:gd name="adj1" fmla="val 16200000"/>
                    <a:gd name="adj2" fmla="val 1330335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43" name="สี่เหลี่ยมผืนผ้า: มุมมน 42">
                <a:extLst>
                  <a:ext uri="{FF2B5EF4-FFF2-40B4-BE49-F238E27FC236}">
                    <a16:creationId xmlns:a16="http://schemas.microsoft.com/office/drawing/2014/main" id="{55F2A2F9-A77A-4FA6-B201-48FB484E1F68}"/>
                  </a:ext>
                </a:extLst>
              </p:cNvPr>
              <p:cNvSpPr/>
              <p:nvPr/>
            </p:nvSpPr>
            <p:spPr>
              <a:xfrm flipH="1">
                <a:off x="2950666" y="507422"/>
                <a:ext cx="2121205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D91BA3"/>
                      </a:glow>
                    </a:effectLst>
                  </a:rPr>
                  <a:t>&lt; nav class=“menu-bar”&gt;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D91BA3"/>
                    </a:glow>
                  </a:effectLst>
                </a:endParaRPr>
              </a:p>
            </p:txBody>
          </p:sp>
          <p:sp>
            <p:nvSpPr>
              <p:cNvPr id="44" name="สี่เหลี่ยมผืนผ้า: มุมมน 43">
                <a:extLst>
                  <a:ext uri="{FF2B5EF4-FFF2-40B4-BE49-F238E27FC236}">
                    <a16:creationId xmlns:a16="http://schemas.microsoft.com/office/drawing/2014/main" id="{DC0922D6-A8ED-4339-A42B-E4C4177C4E73}"/>
                  </a:ext>
                </a:extLst>
              </p:cNvPr>
              <p:cNvSpPr/>
              <p:nvPr/>
            </p:nvSpPr>
            <p:spPr>
              <a:xfrm flipH="1">
                <a:off x="-331589" y="3103814"/>
                <a:ext cx="3110568" cy="186866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D91BA3"/>
                      </a:glow>
                    </a:effectLst>
                  </a:rPr>
                  <a:t>&lt; section class = “con 2 ”&gt;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D91BA3"/>
                    </a:glow>
                  </a:effectLst>
                </a:endParaRPr>
              </a:p>
            </p:txBody>
          </p:sp>
          <p:sp>
            <p:nvSpPr>
              <p:cNvPr id="45" name="สี่เหลี่ยมผืนผ้า: มุมมน 44">
                <a:extLst>
                  <a:ext uri="{FF2B5EF4-FFF2-40B4-BE49-F238E27FC236}">
                    <a16:creationId xmlns:a16="http://schemas.microsoft.com/office/drawing/2014/main" id="{8A658302-5B95-4F43-AE53-9272E9850F24}"/>
                  </a:ext>
                </a:extLst>
              </p:cNvPr>
              <p:cNvSpPr/>
              <p:nvPr/>
            </p:nvSpPr>
            <p:spPr>
              <a:xfrm flipH="1">
                <a:off x="1042416" y="3724444"/>
                <a:ext cx="622015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glow rad="139700">
                        <a:srgbClr val="00B050">
                          <a:alpha val="40000"/>
                        </a:srgbClr>
                      </a:glow>
                    </a:effectLst>
                  </a:rPr>
                  <a:t>&lt;</a:t>
                </a:r>
                <a:r>
                  <a:rPr lang="en-US" sz="1200" b="1" dirty="0" err="1">
                    <a:solidFill>
                      <a:schemeClr val="bg1"/>
                    </a:solidFill>
                    <a:effectLst>
                      <a:glow rad="139700">
                        <a:srgbClr val="00B050">
                          <a:alpha val="40000"/>
                        </a:srgbClr>
                      </a:glow>
                    </a:effectLst>
                  </a:rPr>
                  <a:t>img</a:t>
                </a:r>
                <a:r>
                  <a:rPr lang="en-US" sz="1200" b="1" dirty="0">
                    <a:solidFill>
                      <a:schemeClr val="bg1"/>
                    </a:solidFill>
                    <a:effectLst>
                      <a:glow rad="139700">
                        <a:srgbClr val="00B050">
                          <a:alpha val="40000"/>
                        </a:srgbClr>
                      </a:glow>
                    </a:effectLst>
                  </a:rPr>
                  <a:t>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39700">
                      <a:srgbClr val="00B050">
                        <a:alpha val="40000"/>
                      </a:srgbClr>
                    </a:glow>
                  </a:effectLst>
                </a:endParaRPr>
              </a:p>
            </p:txBody>
          </p:sp>
          <p:grpSp>
            <p:nvGrpSpPr>
              <p:cNvPr id="46" name="กลุ่ม 45">
                <a:extLst>
                  <a:ext uri="{FF2B5EF4-FFF2-40B4-BE49-F238E27FC236}">
                    <a16:creationId xmlns:a16="http://schemas.microsoft.com/office/drawing/2014/main" id="{CB493551-2B38-4F73-A47A-6DDF5CD0F34E}"/>
                  </a:ext>
                </a:extLst>
              </p:cNvPr>
              <p:cNvGrpSpPr/>
              <p:nvPr/>
            </p:nvGrpSpPr>
            <p:grpSpPr>
              <a:xfrm flipH="1">
                <a:off x="2868369" y="4021623"/>
                <a:ext cx="164591" cy="1203195"/>
                <a:chOff x="12541714" y="1261388"/>
                <a:chExt cx="394168" cy="1742138"/>
              </a:xfrm>
            </p:grpSpPr>
            <p:sp>
              <p:nvSpPr>
                <p:cNvPr id="47" name="สี่เหลี่ยมผืนผ้า 46">
                  <a:extLst>
                    <a:ext uri="{FF2B5EF4-FFF2-40B4-BE49-F238E27FC236}">
                      <a16:creationId xmlns:a16="http://schemas.microsoft.com/office/drawing/2014/main" id="{1A4C5224-6A0D-4A36-9F4D-C9E4DB8ECD19}"/>
                    </a:ext>
                  </a:extLst>
                </p:cNvPr>
                <p:cNvSpPr/>
                <p:nvPr/>
              </p:nvSpPr>
              <p:spPr>
                <a:xfrm>
                  <a:off x="12884117" y="1284249"/>
                  <a:ext cx="51764" cy="171927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8" name="สี่เหลี่ยมผืนผ้า 47">
                  <a:extLst>
                    <a:ext uri="{FF2B5EF4-FFF2-40B4-BE49-F238E27FC236}">
                      <a16:creationId xmlns:a16="http://schemas.microsoft.com/office/drawing/2014/main" id="{AF36681F-3EFA-43C6-9334-91DC572DA157}"/>
                    </a:ext>
                  </a:extLst>
                </p:cNvPr>
                <p:cNvSpPr/>
                <p:nvPr/>
              </p:nvSpPr>
              <p:spPr>
                <a:xfrm rot="16200000" flipH="1">
                  <a:off x="12715939" y="2783583"/>
                  <a:ext cx="45719" cy="39416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9" name="สี่เหลี่ยมผืนผ้า 48">
                  <a:extLst>
                    <a:ext uri="{FF2B5EF4-FFF2-40B4-BE49-F238E27FC236}">
                      <a16:creationId xmlns:a16="http://schemas.microsoft.com/office/drawing/2014/main" id="{31F2E085-C5FA-4AE0-A454-A34ABFEDAD80}"/>
                    </a:ext>
                  </a:extLst>
                </p:cNvPr>
                <p:cNvSpPr/>
                <p:nvPr/>
              </p:nvSpPr>
              <p:spPr>
                <a:xfrm rot="16200000" flipH="1">
                  <a:off x="12715938" y="1087164"/>
                  <a:ext cx="45719" cy="39416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50" name="สี่เหลี่ยมผืนผ้า: มุมมน 49">
                <a:extLst>
                  <a:ext uri="{FF2B5EF4-FFF2-40B4-BE49-F238E27FC236}">
                    <a16:creationId xmlns:a16="http://schemas.microsoft.com/office/drawing/2014/main" id="{E8BA55B1-F84D-479D-855A-0A391DCEE341}"/>
                  </a:ext>
                </a:extLst>
              </p:cNvPr>
              <p:cNvSpPr/>
              <p:nvPr/>
            </p:nvSpPr>
            <p:spPr>
              <a:xfrm flipH="1">
                <a:off x="2294843" y="4491259"/>
                <a:ext cx="704388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&lt;div&gt;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grpSp>
            <p:nvGrpSpPr>
              <p:cNvPr id="51" name="กลุ่ม 50">
                <a:extLst>
                  <a:ext uri="{FF2B5EF4-FFF2-40B4-BE49-F238E27FC236}">
                    <a16:creationId xmlns:a16="http://schemas.microsoft.com/office/drawing/2014/main" id="{B487C93E-BF44-48CB-88AC-5650ADB57915}"/>
                  </a:ext>
                </a:extLst>
              </p:cNvPr>
              <p:cNvGrpSpPr/>
              <p:nvPr/>
            </p:nvGrpSpPr>
            <p:grpSpPr>
              <a:xfrm flipH="1">
                <a:off x="353566" y="7371292"/>
                <a:ext cx="164591" cy="1394092"/>
                <a:chOff x="12541714" y="1261388"/>
                <a:chExt cx="394168" cy="1742138"/>
              </a:xfrm>
            </p:grpSpPr>
            <p:sp>
              <p:nvSpPr>
                <p:cNvPr id="52" name="สี่เหลี่ยมผืนผ้า 51">
                  <a:extLst>
                    <a:ext uri="{FF2B5EF4-FFF2-40B4-BE49-F238E27FC236}">
                      <a16:creationId xmlns:a16="http://schemas.microsoft.com/office/drawing/2014/main" id="{DBF48B4A-7E8A-403C-AEB7-4D29B20D9EC4}"/>
                    </a:ext>
                  </a:extLst>
                </p:cNvPr>
                <p:cNvSpPr/>
                <p:nvPr/>
              </p:nvSpPr>
              <p:spPr>
                <a:xfrm>
                  <a:off x="12884117" y="1284249"/>
                  <a:ext cx="51764" cy="171927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sp>
              <p:nvSpPr>
                <p:cNvPr id="53" name="สี่เหลี่ยมผืนผ้า 52">
                  <a:extLst>
                    <a:ext uri="{FF2B5EF4-FFF2-40B4-BE49-F238E27FC236}">
                      <a16:creationId xmlns:a16="http://schemas.microsoft.com/office/drawing/2014/main" id="{9C9A60ED-8214-4FB1-9852-800652BE9A9D}"/>
                    </a:ext>
                  </a:extLst>
                </p:cNvPr>
                <p:cNvSpPr/>
                <p:nvPr/>
              </p:nvSpPr>
              <p:spPr>
                <a:xfrm rot="16200000" flipH="1">
                  <a:off x="12715939" y="2783583"/>
                  <a:ext cx="45719" cy="39416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54" name="สี่เหลี่ยมผืนผ้า 53">
                  <a:extLst>
                    <a:ext uri="{FF2B5EF4-FFF2-40B4-BE49-F238E27FC236}">
                      <a16:creationId xmlns:a16="http://schemas.microsoft.com/office/drawing/2014/main" id="{C6E7DD6B-844D-43AC-940C-0E37523C6F87}"/>
                    </a:ext>
                  </a:extLst>
                </p:cNvPr>
                <p:cNvSpPr/>
                <p:nvPr/>
              </p:nvSpPr>
              <p:spPr>
                <a:xfrm rot="16200000" flipH="1">
                  <a:off x="12715938" y="1087164"/>
                  <a:ext cx="45719" cy="39416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55" name="สี่เหลี่ยมผืนผ้า: มุมมน 54">
                <a:extLst>
                  <a:ext uri="{FF2B5EF4-FFF2-40B4-BE49-F238E27FC236}">
                    <a16:creationId xmlns:a16="http://schemas.microsoft.com/office/drawing/2014/main" id="{648057C5-DAE4-457F-A11C-D94738902420}"/>
                  </a:ext>
                </a:extLst>
              </p:cNvPr>
              <p:cNvSpPr/>
              <p:nvPr/>
            </p:nvSpPr>
            <p:spPr>
              <a:xfrm flipH="1">
                <a:off x="-45990" y="7164142"/>
                <a:ext cx="704388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&lt;div&gt;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56" name="สี่เหลี่ยมผืนผ้า: มุมมน 55">
                <a:extLst>
                  <a:ext uri="{FF2B5EF4-FFF2-40B4-BE49-F238E27FC236}">
                    <a16:creationId xmlns:a16="http://schemas.microsoft.com/office/drawing/2014/main" id="{538838F0-B283-4FD3-8E51-90F3340003D4}"/>
                  </a:ext>
                </a:extLst>
              </p:cNvPr>
              <p:cNvSpPr/>
              <p:nvPr/>
            </p:nvSpPr>
            <p:spPr>
              <a:xfrm flipH="1">
                <a:off x="2889984" y="7214898"/>
                <a:ext cx="789009" cy="19298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&lt;video&gt;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57" name="สี่เหลี่ยมผืนผ้า: มุมมน 56">
                <a:extLst>
                  <a:ext uri="{FF2B5EF4-FFF2-40B4-BE49-F238E27FC236}">
                    <a16:creationId xmlns:a16="http://schemas.microsoft.com/office/drawing/2014/main" id="{7A1C5E98-FDED-455D-AB31-AF67D26F6E90}"/>
                  </a:ext>
                </a:extLst>
              </p:cNvPr>
              <p:cNvSpPr/>
              <p:nvPr/>
            </p:nvSpPr>
            <p:spPr>
              <a:xfrm flipH="1">
                <a:off x="3688080" y="3371817"/>
                <a:ext cx="2395014" cy="213419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C00000">
                          <a:alpha val="40000"/>
                        </a:srgbClr>
                      </a:glow>
                    </a:effectLst>
                  </a:rPr>
                  <a:t>&lt;div class=“con2-part1”&gt;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</a:effectLst>
                </a:endParaRPr>
              </a:p>
            </p:txBody>
          </p:sp>
          <p:sp>
            <p:nvSpPr>
              <p:cNvPr id="58" name="สี่เหลี่ยมผืนผ้า: มุมมน 57">
                <a:extLst>
                  <a:ext uri="{FF2B5EF4-FFF2-40B4-BE49-F238E27FC236}">
                    <a16:creationId xmlns:a16="http://schemas.microsoft.com/office/drawing/2014/main" id="{45443BFD-76CF-4A35-BE00-A9A181C3D97B}"/>
                  </a:ext>
                </a:extLst>
              </p:cNvPr>
              <p:cNvSpPr/>
              <p:nvPr/>
            </p:nvSpPr>
            <p:spPr>
              <a:xfrm flipH="1">
                <a:off x="252023" y="6258814"/>
                <a:ext cx="2395014" cy="213419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C00000">
                          <a:alpha val="40000"/>
                        </a:srgbClr>
                      </a:glow>
                    </a:effectLst>
                  </a:rPr>
                  <a:t>&lt;div class=“con2-part2”&gt;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60" name="สี่เหลี่ยมผืนผ้า: มุมมน 59">
              <a:extLst>
                <a:ext uri="{FF2B5EF4-FFF2-40B4-BE49-F238E27FC236}">
                  <a16:creationId xmlns:a16="http://schemas.microsoft.com/office/drawing/2014/main" id="{CB5FEA72-A14F-464D-A2D4-D441A5D92815}"/>
                </a:ext>
              </a:extLst>
            </p:cNvPr>
            <p:cNvSpPr/>
            <p:nvPr/>
          </p:nvSpPr>
          <p:spPr>
            <a:xfrm flipH="1">
              <a:off x="5931231" y="584029"/>
              <a:ext cx="825911" cy="202044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&lt;flex&gt;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18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01206069-5B39-4817-83F9-564D11FE162C}"/>
              </a:ext>
            </a:extLst>
          </p:cNvPr>
          <p:cNvGrpSpPr/>
          <p:nvPr/>
        </p:nvGrpSpPr>
        <p:grpSpPr>
          <a:xfrm>
            <a:off x="-66553" y="4173989"/>
            <a:ext cx="6924553" cy="3245848"/>
            <a:chOff x="-66553" y="4173989"/>
            <a:chExt cx="6924553" cy="3245848"/>
          </a:xfrm>
        </p:grpSpPr>
        <p:grpSp>
          <p:nvGrpSpPr>
            <p:cNvPr id="86" name="กลุ่ม 85">
              <a:extLst>
                <a:ext uri="{FF2B5EF4-FFF2-40B4-BE49-F238E27FC236}">
                  <a16:creationId xmlns:a16="http://schemas.microsoft.com/office/drawing/2014/main" id="{4E790FB4-9506-48FD-8CCB-93D2CF2F2CE5}"/>
                </a:ext>
              </a:extLst>
            </p:cNvPr>
            <p:cNvGrpSpPr/>
            <p:nvPr/>
          </p:nvGrpSpPr>
          <p:grpSpPr>
            <a:xfrm>
              <a:off x="-66553" y="4173989"/>
              <a:ext cx="6924553" cy="3245848"/>
              <a:chOff x="-66553" y="3717482"/>
              <a:chExt cx="6924553" cy="3245848"/>
            </a:xfrm>
          </p:grpSpPr>
          <p:grpSp>
            <p:nvGrpSpPr>
              <p:cNvPr id="73" name="กลุ่ม 72">
                <a:extLst>
                  <a:ext uri="{FF2B5EF4-FFF2-40B4-BE49-F238E27FC236}">
                    <a16:creationId xmlns:a16="http://schemas.microsoft.com/office/drawing/2014/main" id="{5C0AAAB9-E601-4D6E-874A-15ECB34F3995}"/>
                  </a:ext>
                </a:extLst>
              </p:cNvPr>
              <p:cNvGrpSpPr/>
              <p:nvPr/>
            </p:nvGrpSpPr>
            <p:grpSpPr>
              <a:xfrm>
                <a:off x="-66553" y="3717482"/>
                <a:ext cx="6924553" cy="3245848"/>
                <a:chOff x="-66553" y="4606695"/>
                <a:chExt cx="6924553" cy="3245848"/>
              </a:xfrm>
            </p:grpSpPr>
            <p:pic>
              <p:nvPicPr>
                <p:cNvPr id="9" name="รูปภาพ 8">
                  <a:extLst>
                    <a:ext uri="{FF2B5EF4-FFF2-40B4-BE49-F238E27FC236}">
                      <a16:creationId xmlns:a16="http://schemas.microsoft.com/office/drawing/2014/main" id="{A0321A7C-0D4F-466D-8CC3-459A135859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1898" r="1938" b="5593"/>
                <a:stretch/>
              </p:blipFill>
              <p:spPr>
                <a:xfrm>
                  <a:off x="0" y="4606695"/>
                  <a:ext cx="6858000" cy="3245848"/>
                </a:xfrm>
                <a:prstGeom prst="rect">
                  <a:avLst/>
                </a:prstGeom>
              </p:spPr>
            </p:pic>
            <p:grpSp>
              <p:nvGrpSpPr>
                <p:cNvPr id="37" name="กลุ่ม 36">
                  <a:extLst>
                    <a:ext uri="{FF2B5EF4-FFF2-40B4-BE49-F238E27FC236}">
                      <a16:creationId xmlns:a16="http://schemas.microsoft.com/office/drawing/2014/main" id="{2C266D8F-79A4-4662-AA71-398096793A89}"/>
                    </a:ext>
                  </a:extLst>
                </p:cNvPr>
                <p:cNvGrpSpPr/>
                <p:nvPr/>
              </p:nvGrpSpPr>
              <p:grpSpPr>
                <a:xfrm>
                  <a:off x="4829488" y="5101320"/>
                  <a:ext cx="1205552" cy="2364191"/>
                  <a:chOff x="3183568" y="7990824"/>
                  <a:chExt cx="1205552" cy="2364191"/>
                </a:xfrm>
              </p:grpSpPr>
              <p:sp>
                <p:nvSpPr>
                  <p:cNvPr id="17" name="สี่เหลี่ยมผืนผ้า: มุมมน 16">
                    <a:extLst>
                      <a:ext uri="{FF2B5EF4-FFF2-40B4-BE49-F238E27FC236}">
                        <a16:creationId xmlns:a16="http://schemas.microsoft.com/office/drawing/2014/main" id="{AEC1A620-C355-4FFB-98CF-B4460F249F24}"/>
                      </a:ext>
                    </a:extLst>
                  </p:cNvPr>
                  <p:cNvSpPr/>
                  <p:nvPr/>
                </p:nvSpPr>
                <p:spPr>
                  <a:xfrm>
                    <a:off x="3752048" y="8837329"/>
                    <a:ext cx="637072" cy="248830"/>
                  </a:xfrm>
                  <a:prstGeom prst="roundRect">
                    <a:avLst/>
                  </a:prstGeom>
                  <a:noFill/>
                  <a:ln>
                    <a:noFill/>
                  </a:ln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bg1"/>
                        </a:solidFill>
                        <a:effectLst>
                          <a:glow rad="101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rPr>
                      <a:t>&lt;div&gt;</a:t>
                    </a:r>
                    <a:endParaRPr lang="th-TH" b="1" dirty="0">
                      <a:solidFill>
                        <a:schemeClr val="bg1"/>
                      </a:solidFill>
                      <a:effectLst>
                        <a:glow rad="101600">
                          <a:schemeClr val="accent5">
                            <a:satMod val="175000"/>
                            <a:alpha val="40000"/>
                          </a:schemeClr>
                        </a:glow>
                      </a:effectLst>
                    </a:endParaRPr>
                  </a:p>
                </p:txBody>
              </p:sp>
              <p:grpSp>
                <p:nvGrpSpPr>
                  <p:cNvPr id="36" name="กลุ่ม 35">
                    <a:extLst>
                      <a:ext uri="{FF2B5EF4-FFF2-40B4-BE49-F238E27FC236}">
                        <a16:creationId xmlns:a16="http://schemas.microsoft.com/office/drawing/2014/main" id="{88B30BA7-0FF2-47FD-A407-E1542C0E6CEE}"/>
                      </a:ext>
                    </a:extLst>
                  </p:cNvPr>
                  <p:cNvGrpSpPr/>
                  <p:nvPr/>
                </p:nvGrpSpPr>
                <p:grpSpPr>
                  <a:xfrm rot="227776">
                    <a:off x="3183568" y="7990824"/>
                    <a:ext cx="592524" cy="2364191"/>
                    <a:chOff x="3096464" y="8334289"/>
                    <a:chExt cx="592524" cy="1529040"/>
                  </a:xfrm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grpSpPr>
                <p:cxnSp>
                  <p:nvCxnSpPr>
                    <p:cNvPr id="24" name="ตัวเชื่อมต่อ: โค้ง 23">
                      <a:extLst>
                        <a:ext uri="{FF2B5EF4-FFF2-40B4-BE49-F238E27FC236}">
                          <a16:creationId xmlns:a16="http://schemas.microsoft.com/office/drawing/2014/main" id="{763539AF-DC8D-4476-AB1F-576B75DB7C5D}"/>
                        </a:ext>
                      </a:extLst>
                    </p:cNvPr>
                    <p:cNvCxnSpPr>
                      <a:cxnSpLocks/>
                      <a:endCxn id="17" idx="1"/>
                    </p:cNvCxnSpPr>
                    <p:nvPr/>
                  </p:nvCxnSpPr>
                  <p:spPr>
                    <a:xfrm rot="5172224" flipH="1" flipV="1">
                      <a:off x="3177821" y="9193421"/>
                      <a:ext cx="748676" cy="273658"/>
                    </a:xfrm>
                    <a:prstGeom prst="curvedConnector2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ตัวเชื่อมต่อ: โค้ง 22">
                      <a:extLst>
                        <a:ext uri="{FF2B5EF4-FFF2-40B4-BE49-F238E27FC236}">
                          <a16:creationId xmlns:a16="http://schemas.microsoft.com/office/drawing/2014/main" id="{9DD60BFB-6180-4DC6-88E5-3EA968A846B3}"/>
                        </a:ext>
                      </a:extLst>
                    </p:cNvPr>
                    <p:cNvCxnSpPr>
                      <a:cxnSpLocks/>
                      <a:stCxn id="17" idx="1"/>
                    </p:cNvCxnSpPr>
                    <p:nvPr/>
                  </p:nvCxnSpPr>
                  <p:spPr>
                    <a:xfrm rot="10572224">
                      <a:off x="3331486" y="8432380"/>
                      <a:ext cx="292311" cy="525329"/>
                    </a:xfrm>
                    <a:prstGeom prst="curvedConnector2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" name="ส่วนโค้ง 27">
                      <a:extLst>
                        <a:ext uri="{FF2B5EF4-FFF2-40B4-BE49-F238E27FC236}">
                          <a16:creationId xmlns:a16="http://schemas.microsoft.com/office/drawing/2014/main" id="{8AA13218-8FA4-4185-BF3E-40493EC89EC5}"/>
                        </a:ext>
                      </a:extLst>
                    </p:cNvPr>
                    <p:cNvSpPr/>
                    <p:nvPr/>
                  </p:nvSpPr>
                  <p:spPr>
                    <a:xfrm rot="20833795">
                      <a:off x="3096464" y="8334289"/>
                      <a:ext cx="209241" cy="186287"/>
                    </a:xfrm>
                    <a:prstGeom prst="arc">
                      <a:avLst>
                        <a:gd name="adj1" fmla="val 16200000"/>
                        <a:gd name="adj2" fmla="val 1330335"/>
                      </a:avLst>
                    </a:prstGeom>
                    <a:noFill/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9" name="ส่วนโค้ง 28">
                      <a:extLst>
                        <a:ext uri="{FF2B5EF4-FFF2-40B4-BE49-F238E27FC236}">
                          <a16:creationId xmlns:a16="http://schemas.microsoft.com/office/drawing/2014/main" id="{10180F01-62EF-4B75-AEEC-6912AFD83E01}"/>
                        </a:ext>
                      </a:extLst>
                    </p:cNvPr>
                    <p:cNvSpPr/>
                    <p:nvPr/>
                  </p:nvSpPr>
                  <p:spPr>
                    <a:xfrm rot="324591" flipV="1">
                      <a:off x="3266869" y="9602220"/>
                      <a:ext cx="187081" cy="261109"/>
                    </a:xfrm>
                    <a:prstGeom prst="arc">
                      <a:avLst>
                        <a:gd name="adj1" fmla="val 16200000"/>
                        <a:gd name="adj2" fmla="val 1330335"/>
                      </a:avLst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</p:grpSp>
            </p:grpSp>
            <p:sp>
              <p:nvSpPr>
                <p:cNvPr id="62" name="สี่เหลี่ยมผืนผ้า: มุมมน 61">
                  <a:extLst>
                    <a:ext uri="{FF2B5EF4-FFF2-40B4-BE49-F238E27FC236}">
                      <a16:creationId xmlns:a16="http://schemas.microsoft.com/office/drawing/2014/main" id="{E9E336EC-54EB-46BF-8CA2-C5B726826F0D}"/>
                    </a:ext>
                  </a:extLst>
                </p:cNvPr>
                <p:cNvSpPr/>
                <p:nvPr/>
              </p:nvSpPr>
              <p:spPr>
                <a:xfrm flipH="1">
                  <a:off x="2956777" y="5197562"/>
                  <a:ext cx="688849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397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</a:rPr>
                    <a:t>&lt;h2&gt;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grpSp>
              <p:nvGrpSpPr>
                <p:cNvPr id="65" name="กลุ่ม 64">
                  <a:extLst>
                    <a:ext uri="{FF2B5EF4-FFF2-40B4-BE49-F238E27FC236}">
                      <a16:creationId xmlns:a16="http://schemas.microsoft.com/office/drawing/2014/main" id="{DE320EC8-93F5-4BDA-8212-D51C764AF8FA}"/>
                    </a:ext>
                  </a:extLst>
                </p:cNvPr>
                <p:cNvGrpSpPr/>
                <p:nvPr/>
              </p:nvGrpSpPr>
              <p:grpSpPr>
                <a:xfrm>
                  <a:off x="-66553" y="5634811"/>
                  <a:ext cx="889513" cy="1595027"/>
                  <a:chOff x="-67057" y="5164443"/>
                  <a:chExt cx="889513" cy="2042925"/>
                </a:xfrm>
              </p:grpSpPr>
              <p:sp>
                <p:nvSpPr>
                  <p:cNvPr id="66" name="สี่เหลี่ยมผืนผ้า: มุมมน 65">
                    <a:extLst>
                      <a:ext uri="{FF2B5EF4-FFF2-40B4-BE49-F238E27FC236}">
                        <a16:creationId xmlns:a16="http://schemas.microsoft.com/office/drawing/2014/main" id="{E92DC356-9C71-4440-8BD9-2AB14F5ABBC2}"/>
                      </a:ext>
                    </a:extLst>
                  </p:cNvPr>
                  <p:cNvSpPr/>
                  <p:nvPr/>
                </p:nvSpPr>
                <p:spPr>
                  <a:xfrm flipH="1">
                    <a:off x="-67057" y="5905692"/>
                    <a:ext cx="564676" cy="215740"/>
                  </a:xfrm>
                  <a:prstGeom prst="roundRect">
                    <a:avLst/>
                  </a:prstGeom>
                  <a:noFill/>
                  <a:ln>
                    <a:noFill/>
                  </a:ln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bg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</a:rPr>
                      <a:t>&lt;p&gt;</a:t>
                    </a:r>
                    <a:endParaRPr lang="th-TH" b="1" dirty="0">
                      <a:solidFill>
                        <a:schemeClr val="bg1"/>
                      </a:solidFill>
                      <a:effectLst>
                        <a:glow rad="101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a:endParaRPr>
                  </a:p>
                </p:txBody>
              </p:sp>
              <p:grpSp>
                <p:nvGrpSpPr>
                  <p:cNvPr id="67" name="กลุ่ม 66">
                    <a:extLst>
                      <a:ext uri="{FF2B5EF4-FFF2-40B4-BE49-F238E27FC236}">
                        <a16:creationId xmlns:a16="http://schemas.microsoft.com/office/drawing/2014/main" id="{9C7C9C3D-8FBD-48B6-A33B-860C0571343A}"/>
                      </a:ext>
                    </a:extLst>
                  </p:cNvPr>
                  <p:cNvGrpSpPr/>
                  <p:nvPr/>
                </p:nvGrpSpPr>
                <p:grpSpPr>
                  <a:xfrm rot="21372224" flipH="1">
                    <a:off x="485115" y="5164443"/>
                    <a:ext cx="337341" cy="2042925"/>
                    <a:chOff x="3096464" y="8334289"/>
                    <a:chExt cx="339958" cy="1523917"/>
                  </a:xfrm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p:grpSpPr>
                <p:cxnSp>
                  <p:nvCxnSpPr>
                    <p:cNvPr id="68" name="ตัวเชื่อมต่อ: โค้ง 67">
                      <a:extLst>
                        <a:ext uri="{FF2B5EF4-FFF2-40B4-BE49-F238E27FC236}">
                          <a16:creationId xmlns:a16="http://schemas.microsoft.com/office/drawing/2014/main" id="{9C280FC3-B6EB-47C5-A988-CC365B497B1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172224" flipH="1" flipV="1">
                      <a:off x="3046202" y="9320917"/>
                      <a:ext cx="750391" cy="30049"/>
                    </a:xfrm>
                    <a:prstGeom prst="curvedConnector2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ตัวเชื่อมต่อ: โค้ง 68">
                      <a:extLst>
                        <a:ext uri="{FF2B5EF4-FFF2-40B4-BE49-F238E27FC236}">
                          <a16:creationId xmlns:a16="http://schemas.microsoft.com/office/drawing/2014/main" id="{7A5D3FFB-10E4-41C7-858F-6BFD8988D1D2}"/>
                        </a:ext>
                      </a:extLst>
                    </p:cNvPr>
                    <p:cNvCxnSpPr>
                      <a:cxnSpLocks/>
                      <a:stCxn id="66" idx="1"/>
                    </p:cNvCxnSpPr>
                    <p:nvPr/>
                  </p:nvCxnSpPr>
                  <p:spPr>
                    <a:xfrm rot="21372224" flipH="1" flipV="1">
                      <a:off x="3331676" y="8437949"/>
                      <a:ext cx="56916" cy="524278"/>
                    </a:xfrm>
                    <a:prstGeom prst="curvedConnector2">
                      <a:avLst/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ส่วนโค้ง 69">
                      <a:extLst>
                        <a:ext uri="{FF2B5EF4-FFF2-40B4-BE49-F238E27FC236}">
                          <a16:creationId xmlns:a16="http://schemas.microsoft.com/office/drawing/2014/main" id="{A40B9873-7B32-44DD-9872-2799E813FFB7}"/>
                        </a:ext>
                      </a:extLst>
                    </p:cNvPr>
                    <p:cNvSpPr/>
                    <p:nvPr/>
                  </p:nvSpPr>
                  <p:spPr>
                    <a:xfrm rot="20833795">
                      <a:off x="3096464" y="8334289"/>
                      <a:ext cx="209241" cy="186287"/>
                    </a:xfrm>
                    <a:prstGeom prst="arc">
                      <a:avLst>
                        <a:gd name="adj1" fmla="val 16200000"/>
                        <a:gd name="adj2" fmla="val 1330335"/>
                      </a:avLst>
                    </a:prstGeom>
                    <a:noFill/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71" name="ส่วนโค้ง 70">
                      <a:extLst>
                        <a:ext uri="{FF2B5EF4-FFF2-40B4-BE49-F238E27FC236}">
                          <a16:creationId xmlns:a16="http://schemas.microsoft.com/office/drawing/2014/main" id="{6691B125-777C-4844-8E5B-66E49018359E}"/>
                        </a:ext>
                      </a:extLst>
                    </p:cNvPr>
                    <p:cNvSpPr/>
                    <p:nvPr/>
                  </p:nvSpPr>
                  <p:spPr>
                    <a:xfrm rot="324591" flipV="1">
                      <a:off x="3245583" y="9597097"/>
                      <a:ext cx="187081" cy="261109"/>
                    </a:xfrm>
                    <a:prstGeom prst="arc">
                      <a:avLst>
                        <a:gd name="adj1" fmla="val 16200000"/>
                        <a:gd name="adj2" fmla="val 1330335"/>
                      </a:avLst>
                    </a:prstGeom>
                    <a:ln w="2857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dirty="0"/>
                    </a:p>
                  </p:txBody>
                </p:sp>
              </p:grpSp>
            </p:grpSp>
          </p:grpSp>
          <p:sp>
            <p:nvSpPr>
              <p:cNvPr id="85" name="สี่เหลี่ยมผืนผ้า: มุมมน 84">
                <a:extLst>
                  <a:ext uri="{FF2B5EF4-FFF2-40B4-BE49-F238E27FC236}">
                    <a16:creationId xmlns:a16="http://schemas.microsoft.com/office/drawing/2014/main" id="{6548B966-9866-4950-9EFD-63B59F650F2D}"/>
                  </a:ext>
                </a:extLst>
              </p:cNvPr>
              <p:cNvSpPr/>
              <p:nvPr/>
            </p:nvSpPr>
            <p:spPr>
              <a:xfrm flipH="1">
                <a:off x="4736795" y="6688619"/>
                <a:ext cx="2121205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D91BA3"/>
                      </a:glow>
                    </a:effectLst>
                  </a:rPr>
                  <a:t>&lt; section class = “con3 ”&gt;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D91BA3"/>
                    </a:glow>
                  </a:effectLst>
                </a:endParaRPr>
              </a:p>
            </p:txBody>
          </p:sp>
        </p:grpSp>
        <p:sp>
          <p:nvSpPr>
            <p:cNvPr id="38" name="สี่เหลี่ยมผืนผ้า: มุมมน 37">
              <a:extLst>
                <a:ext uri="{FF2B5EF4-FFF2-40B4-BE49-F238E27FC236}">
                  <a16:creationId xmlns:a16="http://schemas.microsoft.com/office/drawing/2014/main" id="{77B24883-CF91-4C0E-9827-10A634F51B9A}"/>
                </a:ext>
              </a:extLst>
            </p:cNvPr>
            <p:cNvSpPr/>
            <p:nvPr/>
          </p:nvSpPr>
          <p:spPr>
            <a:xfrm flipH="1">
              <a:off x="5879163" y="4494958"/>
              <a:ext cx="825911" cy="202044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&lt;flex&gt;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</a:endParaRPr>
            </a:p>
          </p:txBody>
        </p: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E85D19AD-C246-41B5-BD88-87BDC5B03FA5}"/>
              </a:ext>
            </a:extLst>
          </p:cNvPr>
          <p:cNvGrpSpPr/>
          <p:nvPr/>
        </p:nvGrpSpPr>
        <p:grpSpPr>
          <a:xfrm>
            <a:off x="0" y="452176"/>
            <a:ext cx="6961592" cy="3286125"/>
            <a:chOff x="0" y="452176"/>
            <a:chExt cx="6961592" cy="3286125"/>
          </a:xfrm>
        </p:grpSpPr>
        <p:grpSp>
          <p:nvGrpSpPr>
            <p:cNvPr id="87" name="กลุ่ม 86">
              <a:extLst>
                <a:ext uri="{FF2B5EF4-FFF2-40B4-BE49-F238E27FC236}">
                  <a16:creationId xmlns:a16="http://schemas.microsoft.com/office/drawing/2014/main" id="{4CE3065E-506F-4623-928D-01F0EB46B33D}"/>
                </a:ext>
              </a:extLst>
            </p:cNvPr>
            <p:cNvGrpSpPr/>
            <p:nvPr/>
          </p:nvGrpSpPr>
          <p:grpSpPr>
            <a:xfrm>
              <a:off x="0" y="452176"/>
              <a:ext cx="6961592" cy="3286125"/>
              <a:chOff x="0" y="452176"/>
              <a:chExt cx="6961592" cy="3286125"/>
            </a:xfrm>
          </p:grpSpPr>
          <p:grpSp>
            <p:nvGrpSpPr>
              <p:cNvPr id="83" name="กลุ่ม 82">
                <a:extLst>
                  <a:ext uri="{FF2B5EF4-FFF2-40B4-BE49-F238E27FC236}">
                    <a16:creationId xmlns:a16="http://schemas.microsoft.com/office/drawing/2014/main" id="{06016448-0C69-4A88-A776-827F1EB742F9}"/>
                  </a:ext>
                </a:extLst>
              </p:cNvPr>
              <p:cNvGrpSpPr/>
              <p:nvPr/>
            </p:nvGrpSpPr>
            <p:grpSpPr>
              <a:xfrm>
                <a:off x="0" y="452176"/>
                <a:ext cx="6961592" cy="3286125"/>
                <a:chOff x="0" y="452176"/>
                <a:chExt cx="6961592" cy="3286125"/>
              </a:xfrm>
            </p:grpSpPr>
            <p:pic>
              <p:nvPicPr>
                <p:cNvPr id="7" name="รูปภาพ 6">
                  <a:extLst>
                    <a:ext uri="{FF2B5EF4-FFF2-40B4-BE49-F238E27FC236}">
                      <a16:creationId xmlns:a16="http://schemas.microsoft.com/office/drawing/2014/main" id="{48764B72-FB27-45F7-9290-F8F58195A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722" r="1538" b="4403"/>
                <a:stretch/>
              </p:blipFill>
              <p:spPr>
                <a:xfrm>
                  <a:off x="0" y="452176"/>
                  <a:ext cx="6858000" cy="3286125"/>
                </a:xfrm>
                <a:prstGeom prst="rect">
                  <a:avLst/>
                </a:prstGeom>
              </p:spPr>
            </p:pic>
            <p:sp>
              <p:nvSpPr>
                <p:cNvPr id="47" name="สี่เหลี่ยมผืนผ้า: มุมมน 46">
                  <a:extLst>
                    <a:ext uri="{FF2B5EF4-FFF2-40B4-BE49-F238E27FC236}">
                      <a16:creationId xmlns:a16="http://schemas.microsoft.com/office/drawing/2014/main" id="{C2A59608-C0C6-49C1-A7AF-B7E5931B8275}"/>
                    </a:ext>
                  </a:extLst>
                </p:cNvPr>
                <p:cNvSpPr/>
                <p:nvPr/>
              </p:nvSpPr>
              <p:spPr>
                <a:xfrm flipH="1">
                  <a:off x="1018543" y="2130604"/>
                  <a:ext cx="704388" cy="1684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rPr>
                    <a:t>&lt;div&gt;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grpSp>
              <p:nvGrpSpPr>
                <p:cNvPr id="48" name="กลุ่ม 47">
                  <a:extLst>
                    <a:ext uri="{FF2B5EF4-FFF2-40B4-BE49-F238E27FC236}">
                      <a16:creationId xmlns:a16="http://schemas.microsoft.com/office/drawing/2014/main" id="{6864B250-BEC4-4856-8734-1F6A53DD0C03}"/>
                    </a:ext>
                  </a:extLst>
                </p:cNvPr>
                <p:cNvGrpSpPr/>
                <p:nvPr/>
              </p:nvGrpSpPr>
              <p:grpSpPr>
                <a:xfrm rot="21372224" flipH="1">
                  <a:off x="1710896" y="1562810"/>
                  <a:ext cx="325159" cy="1584389"/>
                  <a:chOff x="3108740" y="8344452"/>
                  <a:chExt cx="327682" cy="1513754"/>
                </a:xfrm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grpSpPr>
              <p:cxnSp>
                <p:nvCxnSpPr>
                  <p:cNvPr id="49" name="ตัวเชื่อมต่อ: โค้ง 48">
                    <a:extLst>
                      <a:ext uri="{FF2B5EF4-FFF2-40B4-BE49-F238E27FC236}">
                        <a16:creationId xmlns:a16="http://schemas.microsoft.com/office/drawing/2014/main" id="{6B3CA7F2-2489-4ACB-B69E-712170FDB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172224" flipH="1" flipV="1">
                    <a:off x="3046202" y="9320917"/>
                    <a:ext cx="750391" cy="30049"/>
                  </a:xfrm>
                  <a:prstGeom prst="curvedConnector2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ตัวเชื่อมต่อ: โค้ง 49">
                    <a:extLst>
                      <a:ext uri="{FF2B5EF4-FFF2-40B4-BE49-F238E27FC236}">
                        <a16:creationId xmlns:a16="http://schemas.microsoft.com/office/drawing/2014/main" id="{BA1EBD45-24E5-409F-AF59-E1F877531870}"/>
                      </a:ext>
                    </a:extLst>
                  </p:cNvPr>
                  <p:cNvCxnSpPr>
                    <a:cxnSpLocks/>
                    <a:stCxn id="47" idx="1"/>
                  </p:cNvCxnSpPr>
                  <p:nvPr/>
                </p:nvCxnSpPr>
                <p:spPr>
                  <a:xfrm rot="21372224" flipH="1" flipV="1">
                    <a:off x="3331625" y="8437704"/>
                    <a:ext cx="64789" cy="523072"/>
                  </a:xfrm>
                  <a:prstGeom prst="curvedConnector2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ส่วนโค้ง 50">
                    <a:extLst>
                      <a:ext uri="{FF2B5EF4-FFF2-40B4-BE49-F238E27FC236}">
                        <a16:creationId xmlns:a16="http://schemas.microsoft.com/office/drawing/2014/main" id="{42C42240-A324-432A-A373-2BCB4BA61255}"/>
                      </a:ext>
                    </a:extLst>
                  </p:cNvPr>
                  <p:cNvSpPr/>
                  <p:nvPr/>
                </p:nvSpPr>
                <p:spPr>
                  <a:xfrm rot="20833795">
                    <a:off x="3108740" y="8344452"/>
                    <a:ext cx="209241" cy="186287"/>
                  </a:xfrm>
                  <a:prstGeom prst="arc">
                    <a:avLst>
                      <a:gd name="adj1" fmla="val 16200000"/>
                      <a:gd name="adj2" fmla="val 1330335"/>
                    </a:avLst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endParaRPr>
                  </a:p>
                </p:txBody>
              </p:sp>
              <p:sp>
                <p:nvSpPr>
                  <p:cNvPr id="52" name="ส่วนโค้ง 51">
                    <a:extLst>
                      <a:ext uri="{FF2B5EF4-FFF2-40B4-BE49-F238E27FC236}">
                        <a16:creationId xmlns:a16="http://schemas.microsoft.com/office/drawing/2014/main" id="{2CB907DB-6E6E-4340-ACC0-D028F671A2B2}"/>
                      </a:ext>
                    </a:extLst>
                  </p:cNvPr>
                  <p:cNvSpPr/>
                  <p:nvPr/>
                </p:nvSpPr>
                <p:spPr>
                  <a:xfrm rot="324591" flipV="1">
                    <a:off x="3245583" y="9597097"/>
                    <a:ext cx="187081" cy="261109"/>
                  </a:xfrm>
                  <a:prstGeom prst="arc">
                    <a:avLst>
                      <a:gd name="adj1" fmla="val 16200000"/>
                      <a:gd name="adj2" fmla="val 1330335"/>
                    </a:avLst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endParaRPr>
                  </a:p>
                </p:txBody>
              </p:sp>
            </p:grpSp>
            <p:sp>
              <p:nvSpPr>
                <p:cNvPr id="74" name="สี่เหลี่ยมผืนผ้า: มุมมน 73">
                  <a:extLst>
                    <a:ext uri="{FF2B5EF4-FFF2-40B4-BE49-F238E27FC236}">
                      <a16:creationId xmlns:a16="http://schemas.microsoft.com/office/drawing/2014/main" id="{AF00C327-AEB8-46D7-8755-BA19143B910E}"/>
                    </a:ext>
                  </a:extLst>
                </p:cNvPr>
                <p:cNvSpPr/>
                <p:nvPr/>
              </p:nvSpPr>
              <p:spPr>
                <a:xfrm flipH="1">
                  <a:off x="5397968" y="1843114"/>
                  <a:ext cx="688849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397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</a:rPr>
                    <a:t>&lt;h2&gt;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grpSp>
              <p:nvGrpSpPr>
                <p:cNvPr id="80" name="กลุ่ม 79">
                  <a:extLst>
                    <a:ext uri="{FF2B5EF4-FFF2-40B4-BE49-F238E27FC236}">
                      <a16:creationId xmlns:a16="http://schemas.microsoft.com/office/drawing/2014/main" id="{5582C590-8E82-4551-AF00-DF31B7128C84}"/>
                    </a:ext>
                  </a:extLst>
                </p:cNvPr>
                <p:cNvGrpSpPr/>
                <p:nvPr/>
              </p:nvGrpSpPr>
              <p:grpSpPr>
                <a:xfrm>
                  <a:off x="5934956" y="2256917"/>
                  <a:ext cx="503319" cy="650531"/>
                  <a:chOff x="5808876" y="5084291"/>
                  <a:chExt cx="503319" cy="2376930"/>
                </a:xfrm>
              </p:grpSpPr>
              <p:cxnSp>
                <p:nvCxnSpPr>
                  <p:cNvPr id="76" name="ตัวเชื่อมต่อ: โค้ง 75">
                    <a:extLst>
                      <a:ext uri="{FF2B5EF4-FFF2-40B4-BE49-F238E27FC236}">
                        <a16:creationId xmlns:a16="http://schemas.microsoft.com/office/drawing/2014/main" id="{92FCD17D-7D59-4CEF-A3E2-69AA9B21C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5596567" y="6514210"/>
                    <a:ext cx="1157598" cy="273658"/>
                  </a:xfrm>
                  <a:prstGeom prst="curvedConnector2">
                    <a:avLst/>
                  </a:prstGeom>
                  <a:ln w="28575">
                    <a:solidFill>
                      <a:schemeClr val="bg1"/>
                    </a:solidFill>
                  </a:ln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ส่วนโค้ง 77">
                    <a:extLst>
                      <a:ext uri="{FF2B5EF4-FFF2-40B4-BE49-F238E27FC236}">
                        <a16:creationId xmlns:a16="http://schemas.microsoft.com/office/drawing/2014/main" id="{9985B1CA-5385-46F5-BFAE-8E870885688B}"/>
                      </a:ext>
                    </a:extLst>
                  </p:cNvPr>
                  <p:cNvSpPr/>
                  <p:nvPr/>
                </p:nvSpPr>
                <p:spPr>
                  <a:xfrm rot="21061571">
                    <a:off x="5808876" y="5084291"/>
                    <a:ext cx="209241" cy="288036"/>
                  </a:xfrm>
                  <a:prstGeom prst="arc">
                    <a:avLst>
                      <a:gd name="adj1" fmla="val 16200000"/>
                      <a:gd name="adj2" fmla="val 1330335"/>
                    </a:avLst>
                  </a:prstGeom>
                  <a:noFill/>
                  <a:ln w="28575">
                    <a:solidFill>
                      <a:schemeClr val="bg1"/>
                    </a:solidFill>
                  </a:ln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79" name="ส่วนโค้ง 78">
                    <a:extLst>
                      <a:ext uri="{FF2B5EF4-FFF2-40B4-BE49-F238E27FC236}">
                        <a16:creationId xmlns:a16="http://schemas.microsoft.com/office/drawing/2014/main" id="{67505AFE-E80C-4EF9-88FA-07BA63466BE5}"/>
                      </a:ext>
                    </a:extLst>
                  </p:cNvPr>
                  <p:cNvSpPr/>
                  <p:nvPr/>
                </p:nvSpPr>
                <p:spPr>
                  <a:xfrm rot="552367" flipV="1">
                    <a:off x="5849290" y="7057496"/>
                    <a:ext cx="187081" cy="403725"/>
                  </a:xfrm>
                  <a:prstGeom prst="arc">
                    <a:avLst>
                      <a:gd name="adj1" fmla="val 16200000"/>
                      <a:gd name="adj2" fmla="val 1330335"/>
                    </a:avLst>
                  </a:prstGeom>
                  <a:ln w="28575">
                    <a:solidFill>
                      <a:schemeClr val="bg1"/>
                    </a:solidFill>
                  </a:ln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cxnSp>
                <p:nvCxnSpPr>
                  <p:cNvPr id="77" name="ตัวเชื่อมต่อ: โค้ง 76">
                    <a:extLst>
                      <a:ext uri="{FF2B5EF4-FFF2-40B4-BE49-F238E27FC236}">
                        <a16:creationId xmlns:a16="http://schemas.microsoft.com/office/drawing/2014/main" id="{FF45DCBA-5BFC-418B-9DA1-667FB3045A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6019884" y="5218244"/>
                    <a:ext cx="292311" cy="812261"/>
                  </a:xfrm>
                  <a:prstGeom prst="curvedConnector2">
                    <a:avLst/>
                  </a:prstGeom>
                  <a:ln w="28575">
                    <a:solidFill>
                      <a:schemeClr val="bg1"/>
                    </a:solidFill>
                  </a:ln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1" name="สี่เหลี่ยมผืนผ้า: มุมมน 80">
                  <a:extLst>
                    <a:ext uri="{FF2B5EF4-FFF2-40B4-BE49-F238E27FC236}">
                      <a16:creationId xmlns:a16="http://schemas.microsoft.com/office/drawing/2014/main" id="{9F35EF9A-BC77-444F-BE5C-8CFB4205FEDE}"/>
                    </a:ext>
                  </a:extLst>
                </p:cNvPr>
                <p:cNvSpPr/>
                <p:nvPr/>
              </p:nvSpPr>
              <p:spPr>
                <a:xfrm flipH="1">
                  <a:off x="6272743" y="2431252"/>
                  <a:ext cx="688849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a:rPr>
                    <a:t>&lt;p&gt;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sp>
            <p:nvSpPr>
              <p:cNvPr id="84" name="สี่เหลี่ยมผืนผ้า: มุมมน 83">
                <a:extLst>
                  <a:ext uri="{FF2B5EF4-FFF2-40B4-BE49-F238E27FC236}">
                    <a16:creationId xmlns:a16="http://schemas.microsoft.com/office/drawing/2014/main" id="{158D992F-D0F4-4CD2-B559-616AC8A15929}"/>
                  </a:ext>
                </a:extLst>
              </p:cNvPr>
              <p:cNvSpPr/>
              <p:nvPr/>
            </p:nvSpPr>
            <p:spPr>
              <a:xfrm flipH="1">
                <a:off x="103835" y="863166"/>
                <a:ext cx="2121205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D91BA3"/>
                      </a:glow>
                    </a:effectLst>
                  </a:rPr>
                  <a:t>&lt; section class = “con3 ”&gt;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D91BA3"/>
                    </a:glow>
                  </a:effectLst>
                </a:endParaRPr>
              </a:p>
            </p:txBody>
          </p:sp>
        </p:grpSp>
        <p:sp>
          <p:nvSpPr>
            <p:cNvPr id="40" name="สี่เหลี่ยมผืนผ้า: มุมมน 39">
              <a:extLst>
                <a:ext uri="{FF2B5EF4-FFF2-40B4-BE49-F238E27FC236}">
                  <a16:creationId xmlns:a16="http://schemas.microsoft.com/office/drawing/2014/main" id="{088369E5-67B6-44B9-BB9A-A0CF5D3A7EA8}"/>
                </a:ext>
              </a:extLst>
            </p:cNvPr>
            <p:cNvSpPr/>
            <p:nvPr/>
          </p:nvSpPr>
          <p:spPr>
            <a:xfrm flipH="1">
              <a:off x="3429000" y="821712"/>
              <a:ext cx="825911" cy="202044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&lt;flex&gt;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30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กลุ่ม 60">
            <a:extLst>
              <a:ext uri="{FF2B5EF4-FFF2-40B4-BE49-F238E27FC236}">
                <a16:creationId xmlns:a16="http://schemas.microsoft.com/office/drawing/2014/main" id="{5205E85C-51F5-4442-BAB2-8F07710C46C9}"/>
              </a:ext>
            </a:extLst>
          </p:cNvPr>
          <p:cNvGrpSpPr/>
          <p:nvPr/>
        </p:nvGrpSpPr>
        <p:grpSpPr>
          <a:xfrm>
            <a:off x="0" y="0"/>
            <a:ext cx="6857999" cy="3296330"/>
            <a:chOff x="0" y="0"/>
            <a:chExt cx="6857999" cy="3296330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BE68E80F-2869-42CC-8F23-6C0C53950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94" r="1538" b="4270"/>
            <a:stretch/>
          </p:blipFill>
          <p:spPr>
            <a:xfrm>
              <a:off x="0" y="0"/>
              <a:ext cx="6857999" cy="3296330"/>
            </a:xfrm>
            <a:prstGeom prst="rect">
              <a:avLst/>
            </a:prstGeom>
          </p:spPr>
        </p:pic>
        <p:sp>
          <p:nvSpPr>
            <p:cNvPr id="35" name="สี่เหลี่ยมผืนผ้า: มุมมน 34">
              <a:extLst>
                <a:ext uri="{FF2B5EF4-FFF2-40B4-BE49-F238E27FC236}">
                  <a16:creationId xmlns:a16="http://schemas.microsoft.com/office/drawing/2014/main" id="{73A22CCB-1DA2-4342-9F32-1881CF2C1A7F}"/>
                </a:ext>
              </a:extLst>
            </p:cNvPr>
            <p:cNvSpPr/>
            <p:nvPr/>
          </p:nvSpPr>
          <p:spPr>
            <a:xfrm flipH="1">
              <a:off x="2773565" y="1088622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&lt;h2&gt;</a:t>
              </a:r>
              <a:endParaRPr lang="th-TH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6" name="สี่เหลี่ยมผืนผ้า: มุมมน 35">
              <a:extLst>
                <a:ext uri="{FF2B5EF4-FFF2-40B4-BE49-F238E27FC236}">
                  <a16:creationId xmlns:a16="http://schemas.microsoft.com/office/drawing/2014/main" id="{1A64FBD0-016B-4197-B6A4-4687CA2BCB50}"/>
                </a:ext>
              </a:extLst>
            </p:cNvPr>
            <p:cNvSpPr/>
            <p:nvPr/>
          </p:nvSpPr>
          <p:spPr>
            <a:xfrm flipH="1">
              <a:off x="827410" y="1563945"/>
              <a:ext cx="564676" cy="1684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&lt;p&gt;</a:t>
              </a:r>
              <a:endParaRPr lang="th-TH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6B44D3B6-F3E9-47ED-97C1-9C112A576E75}"/>
                </a:ext>
              </a:extLst>
            </p:cNvPr>
            <p:cNvSpPr/>
            <p:nvPr/>
          </p:nvSpPr>
          <p:spPr>
            <a:xfrm flipH="1">
              <a:off x="425232" y="588455"/>
              <a:ext cx="45719" cy="2349946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BD1ED15F-5754-4487-B86F-613807CE42C9}"/>
                </a:ext>
              </a:extLst>
            </p:cNvPr>
            <p:cNvSpPr/>
            <p:nvPr/>
          </p:nvSpPr>
          <p:spPr>
            <a:xfrm rot="5400000">
              <a:off x="513340" y="2874398"/>
              <a:ext cx="36585" cy="164591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สี่เหลี่ยมผืนผ้า 38">
              <a:extLst>
                <a:ext uri="{FF2B5EF4-FFF2-40B4-BE49-F238E27FC236}">
                  <a16:creationId xmlns:a16="http://schemas.microsoft.com/office/drawing/2014/main" id="{5ABCD89C-0EA7-45C2-9B33-144AC392F8F5}"/>
                </a:ext>
              </a:extLst>
            </p:cNvPr>
            <p:cNvSpPr/>
            <p:nvPr/>
          </p:nvSpPr>
          <p:spPr>
            <a:xfrm rot="5400000">
              <a:off x="513340" y="506159"/>
              <a:ext cx="36585" cy="164591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: มุมมน 39">
              <a:extLst>
                <a:ext uri="{FF2B5EF4-FFF2-40B4-BE49-F238E27FC236}">
                  <a16:creationId xmlns:a16="http://schemas.microsoft.com/office/drawing/2014/main" id="{CC2225CB-094E-40FD-93F4-1E0AB7945FD0}"/>
                </a:ext>
              </a:extLst>
            </p:cNvPr>
            <p:cNvSpPr/>
            <p:nvPr/>
          </p:nvSpPr>
          <p:spPr>
            <a:xfrm flipH="1">
              <a:off x="49781" y="363010"/>
              <a:ext cx="1749506" cy="188859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&lt;div class=“con4”&gt;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2" name="สี่เหลี่ยมผืนผ้า: มุมมน 41">
              <a:extLst>
                <a:ext uri="{FF2B5EF4-FFF2-40B4-BE49-F238E27FC236}">
                  <a16:creationId xmlns:a16="http://schemas.microsoft.com/office/drawing/2014/main" id="{20DD45B5-3498-4F0D-9F88-3FF8FDA48D26}"/>
                </a:ext>
              </a:extLst>
            </p:cNvPr>
            <p:cNvSpPr/>
            <p:nvPr/>
          </p:nvSpPr>
          <p:spPr>
            <a:xfrm flipH="1">
              <a:off x="2918196" y="264012"/>
              <a:ext cx="3110568" cy="186866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D91BA3"/>
                    </a:glow>
                  </a:effectLst>
                </a:rPr>
                <a:t>&lt; section class = “big-container ”&gt;</a:t>
              </a:r>
              <a:endParaRPr lang="th-TH" b="1" dirty="0">
                <a:solidFill>
                  <a:schemeClr val="bg1"/>
                </a:solidFill>
                <a:effectLst>
                  <a:glow rad="139700">
                    <a:srgbClr val="D91BA3"/>
                  </a:glow>
                </a:effectLst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94B0CD79-8F84-43A4-9F10-D840891667BF}"/>
              </a:ext>
            </a:extLst>
          </p:cNvPr>
          <p:cNvGrpSpPr/>
          <p:nvPr/>
        </p:nvGrpSpPr>
        <p:grpSpPr>
          <a:xfrm>
            <a:off x="0" y="8358241"/>
            <a:ext cx="6995033" cy="3245304"/>
            <a:chOff x="0" y="8358241"/>
            <a:chExt cx="6995033" cy="3245304"/>
          </a:xfrm>
        </p:grpSpPr>
        <p:grpSp>
          <p:nvGrpSpPr>
            <p:cNvPr id="63" name="กลุ่ม 62">
              <a:extLst>
                <a:ext uri="{FF2B5EF4-FFF2-40B4-BE49-F238E27FC236}">
                  <a16:creationId xmlns:a16="http://schemas.microsoft.com/office/drawing/2014/main" id="{D112B53B-3E1E-4855-8C42-F93B1364E916}"/>
                </a:ext>
              </a:extLst>
            </p:cNvPr>
            <p:cNvGrpSpPr/>
            <p:nvPr/>
          </p:nvGrpSpPr>
          <p:grpSpPr>
            <a:xfrm>
              <a:off x="0" y="8358241"/>
              <a:ext cx="6995033" cy="3245304"/>
              <a:chOff x="0" y="8358241"/>
              <a:chExt cx="6995033" cy="3245304"/>
            </a:xfrm>
          </p:grpSpPr>
          <p:pic>
            <p:nvPicPr>
              <p:cNvPr id="8" name="รูปภาพ 7">
                <a:extLst>
                  <a:ext uri="{FF2B5EF4-FFF2-40B4-BE49-F238E27FC236}">
                    <a16:creationId xmlns:a16="http://schemas.microsoft.com/office/drawing/2014/main" id="{75698B70-DB22-47A8-BFC4-DB7CD46DF2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198" r="1538" b="4970"/>
              <a:stretch/>
            </p:blipFill>
            <p:spPr>
              <a:xfrm>
                <a:off x="1" y="8358241"/>
                <a:ext cx="6857998" cy="3245304"/>
              </a:xfrm>
              <a:prstGeom prst="rect">
                <a:avLst/>
              </a:prstGeom>
            </p:spPr>
          </p:pic>
          <p:sp>
            <p:nvSpPr>
              <p:cNvPr id="44" name="สี่เหลี่ยมผืนผ้า: มุมมน 43">
                <a:extLst>
                  <a:ext uri="{FF2B5EF4-FFF2-40B4-BE49-F238E27FC236}">
                    <a16:creationId xmlns:a16="http://schemas.microsoft.com/office/drawing/2014/main" id="{9C16F8FF-1655-4A25-9D9C-3234A84AC377}"/>
                  </a:ext>
                </a:extLst>
              </p:cNvPr>
              <p:cNvSpPr/>
              <p:nvPr/>
            </p:nvSpPr>
            <p:spPr>
              <a:xfrm flipH="1">
                <a:off x="0" y="8944340"/>
                <a:ext cx="3110568" cy="186866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D91BA3"/>
                      </a:glow>
                    </a:effectLst>
                  </a:rPr>
                  <a:t>&lt; section class = “big-container ”&gt;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D91BA3"/>
                    </a:glow>
                  </a:effectLst>
                </a:endParaRPr>
              </a:p>
            </p:txBody>
          </p:sp>
          <p:sp>
            <p:nvSpPr>
              <p:cNvPr id="45" name="สี่เหลี่ยมผืนผ้า: มุมมน 44">
                <a:extLst>
                  <a:ext uri="{FF2B5EF4-FFF2-40B4-BE49-F238E27FC236}">
                    <a16:creationId xmlns:a16="http://schemas.microsoft.com/office/drawing/2014/main" id="{D7228927-6D13-4C2C-9B0E-CE76D105B9F9}"/>
                  </a:ext>
                </a:extLst>
              </p:cNvPr>
              <p:cNvSpPr/>
              <p:nvPr/>
            </p:nvSpPr>
            <p:spPr>
              <a:xfrm flipH="1">
                <a:off x="1454862" y="9775459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&lt;h2&gt;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59" name="สี่เหลี่ยมผืนผ้า: มุมมน 58">
                <a:extLst>
                  <a:ext uri="{FF2B5EF4-FFF2-40B4-BE49-F238E27FC236}">
                    <a16:creationId xmlns:a16="http://schemas.microsoft.com/office/drawing/2014/main" id="{50782C16-3FED-484E-B320-63F58C8196C7}"/>
                  </a:ext>
                </a:extLst>
              </p:cNvPr>
              <p:cNvSpPr/>
              <p:nvPr/>
            </p:nvSpPr>
            <p:spPr>
              <a:xfrm>
                <a:off x="5062495" y="9037773"/>
                <a:ext cx="1932538" cy="657968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&lt;div class=“con5”&gt;</a:t>
                </a:r>
                <a:endParaRPr lang="th-TH" b="1" dirty="0">
                  <a:solidFill>
                    <a:schemeClr val="bg1"/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60" name="สี่เหลี่ยมผืนผ้า 59">
                <a:extLst>
                  <a:ext uri="{FF2B5EF4-FFF2-40B4-BE49-F238E27FC236}">
                    <a16:creationId xmlns:a16="http://schemas.microsoft.com/office/drawing/2014/main" id="{9D51C968-63EE-4D27-B311-FF89AB5161A8}"/>
                  </a:ext>
                </a:extLst>
              </p:cNvPr>
              <p:cNvSpPr/>
              <p:nvPr/>
            </p:nvSpPr>
            <p:spPr>
              <a:xfrm flipH="1">
                <a:off x="6426199" y="9474669"/>
                <a:ext cx="46391" cy="2128875"/>
              </a:xfrm>
              <a:prstGeom prst="rect">
                <a:avLst/>
              </a:prstGeom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32" name="สี่เหลี่ยมผืนผ้า: มุมมน 31">
              <a:extLst>
                <a:ext uri="{FF2B5EF4-FFF2-40B4-BE49-F238E27FC236}">
                  <a16:creationId xmlns:a16="http://schemas.microsoft.com/office/drawing/2014/main" id="{2519B98A-AC05-4A0A-8CA5-0D1F34505852}"/>
                </a:ext>
              </a:extLst>
            </p:cNvPr>
            <p:cNvSpPr/>
            <p:nvPr/>
          </p:nvSpPr>
          <p:spPr>
            <a:xfrm flipH="1">
              <a:off x="5851189" y="8742296"/>
              <a:ext cx="825911" cy="202044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&lt;flex&gt;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</a:endParaRPr>
            </a:p>
          </p:txBody>
        </p:sp>
      </p:grp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557E4EF6-1506-4032-B740-2C297BDE9425}"/>
              </a:ext>
            </a:extLst>
          </p:cNvPr>
          <p:cNvGrpSpPr/>
          <p:nvPr/>
        </p:nvGrpSpPr>
        <p:grpSpPr>
          <a:xfrm>
            <a:off x="-161637" y="4109775"/>
            <a:ext cx="7076315" cy="3256024"/>
            <a:chOff x="-161637" y="4109775"/>
            <a:chExt cx="7076315" cy="3256024"/>
          </a:xfrm>
        </p:grpSpPr>
        <p:grpSp>
          <p:nvGrpSpPr>
            <p:cNvPr id="3" name="กลุ่ม 2">
              <a:extLst>
                <a:ext uri="{FF2B5EF4-FFF2-40B4-BE49-F238E27FC236}">
                  <a16:creationId xmlns:a16="http://schemas.microsoft.com/office/drawing/2014/main" id="{D53E8183-6153-49A9-A390-F8FBFBDB151E}"/>
                </a:ext>
              </a:extLst>
            </p:cNvPr>
            <p:cNvGrpSpPr/>
            <p:nvPr/>
          </p:nvGrpSpPr>
          <p:grpSpPr>
            <a:xfrm>
              <a:off x="-161637" y="4109775"/>
              <a:ext cx="7076315" cy="3256024"/>
              <a:chOff x="-161637" y="4109775"/>
              <a:chExt cx="7076315" cy="3256024"/>
            </a:xfrm>
          </p:grpSpPr>
          <p:grpSp>
            <p:nvGrpSpPr>
              <p:cNvPr id="62" name="กลุ่ม 61">
                <a:extLst>
                  <a:ext uri="{FF2B5EF4-FFF2-40B4-BE49-F238E27FC236}">
                    <a16:creationId xmlns:a16="http://schemas.microsoft.com/office/drawing/2014/main" id="{37296F91-DC92-40A0-B52E-9559C4BB3F83}"/>
                  </a:ext>
                </a:extLst>
              </p:cNvPr>
              <p:cNvGrpSpPr/>
              <p:nvPr/>
            </p:nvGrpSpPr>
            <p:grpSpPr>
              <a:xfrm>
                <a:off x="-161637" y="4109775"/>
                <a:ext cx="7076315" cy="3256024"/>
                <a:chOff x="-161637" y="4109775"/>
                <a:chExt cx="7076315" cy="3256024"/>
              </a:xfrm>
            </p:grpSpPr>
            <p:pic>
              <p:nvPicPr>
                <p:cNvPr id="7" name="รูปภาพ 6">
                  <a:extLst>
                    <a:ext uri="{FF2B5EF4-FFF2-40B4-BE49-F238E27FC236}">
                      <a16:creationId xmlns:a16="http://schemas.microsoft.com/office/drawing/2014/main" id="{8C5EBD75-9A70-4080-A89C-E6468603DE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0737" r="1246" b="5909"/>
                <a:stretch/>
              </p:blipFill>
              <p:spPr>
                <a:xfrm>
                  <a:off x="0" y="4109775"/>
                  <a:ext cx="6857999" cy="3256024"/>
                </a:xfrm>
                <a:prstGeom prst="rect">
                  <a:avLst/>
                </a:prstGeom>
              </p:spPr>
            </p:pic>
            <p:sp>
              <p:nvSpPr>
                <p:cNvPr id="9" name="สี่เหลี่ยมผืนผ้า: มุมมน 8">
                  <a:extLst>
                    <a:ext uri="{FF2B5EF4-FFF2-40B4-BE49-F238E27FC236}">
                      <a16:creationId xmlns:a16="http://schemas.microsoft.com/office/drawing/2014/main" id="{25937984-D4F6-4723-85E6-99E1EA17F4C9}"/>
                    </a:ext>
                  </a:extLst>
                </p:cNvPr>
                <p:cNvSpPr/>
                <p:nvPr/>
              </p:nvSpPr>
              <p:spPr>
                <a:xfrm>
                  <a:off x="6030506" y="5389791"/>
                  <a:ext cx="884172" cy="657968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5">
                            <a:satMod val="175000"/>
                            <a:alpha val="40000"/>
                          </a:schemeClr>
                        </a:glow>
                      </a:effectLst>
                    </a:rPr>
                    <a:t>&lt;div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5">
                            <a:satMod val="175000"/>
                            <a:alpha val="40000"/>
                          </a:schemeClr>
                        </a:glow>
                      </a:effectLst>
                    </a:rPr>
                    <a:t>class=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5">
                            <a:satMod val="175000"/>
                            <a:alpha val="40000"/>
                          </a:schemeClr>
                        </a:glow>
                      </a:effectLst>
                    </a:rPr>
                    <a:t>“con5”&gt;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cxnSp>
              <p:nvCxnSpPr>
                <p:cNvPr id="10" name="ตัวเชื่อมต่อ: โค้ง 9">
                  <a:extLst>
                    <a:ext uri="{FF2B5EF4-FFF2-40B4-BE49-F238E27FC236}">
                      <a16:creationId xmlns:a16="http://schemas.microsoft.com/office/drawing/2014/main" id="{7E8C9316-6D55-4730-A519-3BBF2616EC11}"/>
                    </a:ext>
                  </a:extLst>
                </p:cNvPr>
                <p:cNvCxnSpPr>
                  <a:cxnSpLocks/>
                  <a:stCxn id="13" idx="2"/>
                  <a:endCxn id="9" idx="1"/>
                </p:cNvCxnSpPr>
                <p:nvPr/>
              </p:nvCxnSpPr>
              <p:spPr>
                <a:xfrm rot="5400000" flipH="1" flipV="1">
                  <a:off x="5301028" y="6085881"/>
                  <a:ext cx="1096583" cy="362373"/>
                </a:xfrm>
                <a:prstGeom prst="curvedConnector2">
                  <a:avLst/>
                </a:prstGeom>
                <a:ln w="28575">
                  <a:solidFill>
                    <a:schemeClr val="bg1"/>
                  </a:solidFill>
                </a:ln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ตัวเชื่อมต่อ: โค้ง 10">
                  <a:extLst>
                    <a:ext uri="{FF2B5EF4-FFF2-40B4-BE49-F238E27FC236}">
                      <a16:creationId xmlns:a16="http://schemas.microsoft.com/office/drawing/2014/main" id="{7D0DF565-C1C4-42FC-9BFF-F154412842D2}"/>
                    </a:ext>
                  </a:extLst>
                </p:cNvPr>
                <p:cNvCxnSpPr>
                  <a:cxnSpLocks/>
                  <a:stCxn id="9" idx="1"/>
                  <a:endCxn id="12" idx="2"/>
                </p:cNvCxnSpPr>
                <p:nvPr/>
              </p:nvCxnSpPr>
              <p:spPr>
                <a:xfrm rot="10800000">
                  <a:off x="5593306" y="4796619"/>
                  <a:ext cx="437201" cy="922156"/>
                </a:xfrm>
                <a:prstGeom prst="curvedConnector2">
                  <a:avLst/>
                </a:prstGeom>
                <a:ln w="28575">
                  <a:solidFill>
                    <a:schemeClr val="bg1"/>
                  </a:solidFill>
                </a:ln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ส่วนโค้ง 11">
                  <a:extLst>
                    <a:ext uri="{FF2B5EF4-FFF2-40B4-BE49-F238E27FC236}">
                      <a16:creationId xmlns:a16="http://schemas.microsoft.com/office/drawing/2014/main" id="{05461449-E229-4942-BA42-A1BB62632D06}"/>
                    </a:ext>
                  </a:extLst>
                </p:cNvPr>
                <p:cNvSpPr/>
                <p:nvPr/>
              </p:nvSpPr>
              <p:spPr>
                <a:xfrm rot="21061571">
                  <a:off x="5380207" y="4460913"/>
                  <a:ext cx="208758" cy="620418"/>
                </a:xfrm>
                <a:prstGeom prst="arc">
                  <a:avLst>
                    <a:gd name="adj1" fmla="val 16200000"/>
                    <a:gd name="adj2" fmla="val 1330335"/>
                  </a:avLst>
                </a:prstGeom>
                <a:noFill/>
                <a:ln w="28575">
                  <a:solidFill>
                    <a:schemeClr val="bg1"/>
                  </a:solidFill>
                </a:ln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" name="ส่วนโค้ง 12">
                  <a:extLst>
                    <a:ext uri="{FF2B5EF4-FFF2-40B4-BE49-F238E27FC236}">
                      <a16:creationId xmlns:a16="http://schemas.microsoft.com/office/drawing/2014/main" id="{11AAEE24-0D71-4665-8ECC-AD633E036C54}"/>
                    </a:ext>
                  </a:extLst>
                </p:cNvPr>
                <p:cNvSpPr/>
                <p:nvPr/>
              </p:nvSpPr>
              <p:spPr>
                <a:xfrm rot="552367" flipV="1">
                  <a:off x="5476976" y="6403079"/>
                  <a:ext cx="186648" cy="869609"/>
                </a:xfrm>
                <a:prstGeom prst="arc">
                  <a:avLst>
                    <a:gd name="adj1" fmla="val 16200000"/>
                    <a:gd name="adj2" fmla="val 1330335"/>
                  </a:avLst>
                </a:prstGeom>
                <a:ln w="28575">
                  <a:solidFill>
                    <a:schemeClr val="bg1"/>
                  </a:solidFill>
                </a:ln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" name="สี่เหลี่ยมผืนผ้า: มุมมน 16">
                  <a:extLst>
                    <a:ext uri="{FF2B5EF4-FFF2-40B4-BE49-F238E27FC236}">
                      <a16:creationId xmlns:a16="http://schemas.microsoft.com/office/drawing/2014/main" id="{360B9177-7EDF-464B-9CD2-C77FA95D1A66}"/>
                    </a:ext>
                  </a:extLst>
                </p:cNvPr>
                <p:cNvSpPr/>
                <p:nvPr/>
              </p:nvSpPr>
              <p:spPr>
                <a:xfrm flipH="1">
                  <a:off x="3524133" y="4448428"/>
                  <a:ext cx="688849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397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</a:rPr>
                    <a:t>&lt;h2&gt;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23" name="สี่เหลี่ยมผืนผ้า: มุมมน 22">
                  <a:extLst>
                    <a:ext uri="{FF2B5EF4-FFF2-40B4-BE49-F238E27FC236}">
                      <a16:creationId xmlns:a16="http://schemas.microsoft.com/office/drawing/2014/main" id="{0B590A74-3ABC-4F22-9437-73BC31FAD24D}"/>
                    </a:ext>
                  </a:extLst>
                </p:cNvPr>
                <p:cNvSpPr/>
                <p:nvPr/>
              </p:nvSpPr>
              <p:spPr>
                <a:xfrm flipH="1">
                  <a:off x="1762501" y="5230215"/>
                  <a:ext cx="622015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&lt;</a:t>
                  </a:r>
                  <a:r>
                    <a:rPr lang="en-US" sz="1200" b="1" dirty="0" err="1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img</a:t>
                  </a:r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24" name="สี่เหลี่ยมผืนผ้า: มุมมน 23">
                  <a:extLst>
                    <a:ext uri="{FF2B5EF4-FFF2-40B4-BE49-F238E27FC236}">
                      <a16:creationId xmlns:a16="http://schemas.microsoft.com/office/drawing/2014/main" id="{10DAC70A-8592-4AC7-8871-97A8E0DEF5B4}"/>
                    </a:ext>
                  </a:extLst>
                </p:cNvPr>
                <p:cNvSpPr/>
                <p:nvPr/>
              </p:nvSpPr>
              <p:spPr>
                <a:xfrm flipH="1">
                  <a:off x="3117991" y="5291821"/>
                  <a:ext cx="622015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&lt;</a:t>
                  </a:r>
                  <a:r>
                    <a:rPr lang="en-US" sz="1200" b="1" dirty="0" err="1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img</a:t>
                  </a:r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25" name="สี่เหลี่ยมผืนผ้า: มุมมน 24">
                  <a:extLst>
                    <a:ext uri="{FF2B5EF4-FFF2-40B4-BE49-F238E27FC236}">
                      <a16:creationId xmlns:a16="http://schemas.microsoft.com/office/drawing/2014/main" id="{1FBF245A-B604-4AE0-8AD1-41AB6E8F74D0}"/>
                    </a:ext>
                  </a:extLst>
                </p:cNvPr>
                <p:cNvSpPr/>
                <p:nvPr/>
              </p:nvSpPr>
              <p:spPr>
                <a:xfrm flipH="1">
                  <a:off x="4473481" y="5291821"/>
                  <a:ext cx="622015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&lt;</a:t>
                  </a:r>
                  <a:r>
                    <a:rPr lang="en-US" sz="1200" b="1" dirty="0" err="1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img</a:t>
                  </a:r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26" name="สี่เหลี่ยมผืนผ้า: มุมมน 25">
                  <a:extLst>
                    <a:ext uri="{FF2B5EF4-FFF2-40B4-BE49-F238E27FC236}">
                      <a16:creationId xmlns:a16="http://schemas.microsoft.com/office/drawing/2014/main" id="{98B1542B-9E68-4E2C-9329-344C4C1C0E06}"/>
                    </a:ext>
                  </a:extLst>
                </p:cNvPr>
                <p:cNvSpPr/>
                <p:nvPr/>
              </p:nvSpPr>
              <p:spPr>
                <a:xfrm flipH="1">
                  <a:off x="1799287" y="6546595"/>
                  <a:ext cx="622015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&lt;</a:t>
                  </a:r>
                  <a:r>
                    <a:rPr lang="en-US" sz="1200" b="1" dirty="0" err="1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img</a:t>
                  </a:r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27" name="สี่เหลี่ยมผืนผ้า: มุมมน 26">
                  <a:extLst>
                    <a:ext uri="{FF2B5EF4-FFF2-40B4-BE49-F238E27FC236}">
                      <a16:creationId xmlns:a16="http://schemas.microsoft.com/office/drawing/2014/main" id="{AAFAA362-1ABE-4FC7-A33F-EC5959B59712}"/>
                    </a:ext>
                  </a:extLst>
                </p:cNvPr>
                <p:cNvSpPr/>
                <p:nvPr/>
              </p:nvSpPr>
              <p:spPr>
                <a:xfrm flipH="1">
                  <a:off x="3117990" y="6546595"/>
                  <a:ext cx="622015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&lt;</a:t>
                  </a:r>
                  <a:r>
                    <a:rPr lang="en-US" sz="1200" b="1" dirty="0" err="1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img</a:t>
                  </a:r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28" name="สี่เหลี่ยมผืนผ้า: มุมมน 27">
                  <a:extLst>
                    <a:ext uri="{FF2B5EF4-FFF2-40B4-BE49-F238E27FC236}">
                      <a16:creationId xmlns:a16="http://schemas.microsoft.com/office/drawing/2014/main" id="{54FB7238-2870-4E43-AD0A-16B18DFF8EF4}"/>
                    </a:ext>
                  </a:extLst>
                </p:cNvPr>
                <p:cNvSpPr/>
                <p:nvPr/>
              </p:nvSpPr>
              <p:spPr>
                <a:xfrm flipH="1">
                  <a:off x="4473480" y="6571837"/>
                  <a:ext cx="622015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&lt;</a:t>
                  </a:r>
                  <a:r>
                    <a:rPr lang="en-US" sz="1200" b="1" dirty="0" err="1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img</a:t>
                  </a:r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chemeClr val="tx1">
                            <a:alpha val="40000"/>
                          </a:schemeClr>
                        </a:glow>
                      </a:effectLst>
                    </a:rPr>
                    <a:t>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chemeClr val="tx1"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43" name="สี่เหลี่ยมผืนผ้า: มุมมน 42">
                  <a:extLst>
                    <a:ext uri="{FF2B5EF4-FFF2-40B4-BE49-F238E27FC236}">
                      <a16:creationId xmlns:a16="http://schemas.microsoft.com/office/drawing/2014/main" id="{9B8BC710-D4AF-47B0-892D-8833B2EA7C88}"/>
                    </a:ext>
                  </a:extLst>
                </p:cNvPr>
                <p:cNvSpPr/>
                <p:nvPr/>
              </p:nvSpPr>
              <p:spPr>
                <a:xfrm flipH="1">
                  <a:off x="-161637" y="4453695"/>
                  <a:ext cx="3110568" cy="186866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39700">
                          <a:srgbClr val="D91BA3"/>
                        </a:glow>
                      </a:effectLst>
                    </a:rPr>
                    <a:t>&lt; section class = “big-container ”&gt;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39700">
                        <a:srgbClr val="D91BA3"/>
                      </a:glow>
                    </a:effectLst>
                  </a:endParaRPr>
                </a:p>
              </p:txBody>
            </p:sp>
          </p:grpSp>
          <p:sp>
            <p:nvSpPr>
              <p:cNvPr id="34" name="สี่เหลี่ยมผืนผ้า: มุมมน 33">
                <a:extLst>
                  <a:ext uri="{FF2B5EF4-FFF2-40B4-BE49-F238E27FC236}">
                    <a16:creationId xmlns:a16="http://schemas.microsoft.com/office/drawing/2014/main" id="{63283663-82D1-4BE6-AE5E-D9F9C55D5C82}"/>
                  </a:ext>
                </a:extLst>
              </p:cNvPr>
              <p:cNvSpPr/>
              <p:nvPr/>
            </p:nvSpPr>
            <p:spPr>
              <a:xfrm flipH="1">
                <a:off x="628951" y="4924831"/>
                <a:ext cx="825911" cy="202044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FFFF00">
                          <a:alpha val="40000"/>
                        </a:srgbClr>
                      </a:glow>
                    </a:effectLst>
                  </a:rPr>
                  <a:t>&lt;grid&gt;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1" name="สี่เหลี่ยมผืนผ้า: มุมมน 40">
              <a:extLst>
                <a:ext uri="{FF2B5EF4-FFF2-40B4-BE49-F238E27FC236}">
                  <a16:creationId xmlns:a16="http://schemas.microsoft.com/office/drawing/2014/main" id="{79BB99E9-709B-4A2B-AD55-A97E754F74B1}"/>
                </a:ext>
              </a:extLst>
            </p:cNvPr>
            <p:cNvSpPr/>
            <p:nvPr/>
          </p:nvSpPr>
          <p:spPr>
            <a:xfrm flipH="1">
              <a:off x="118676" y="6863082"/>
              <a:ext cx="825911" cy="202044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&lt;flex&gt;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87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2EEA7ED0-DC09-486F-A222-77F1F3E3DAA4}"/>
              </a:ext>
            </a:extLst>
          </p:cNvPr>
          <p:cNvGrpSpPr/>
          <p:nvPr/>
        </p:nvGrpSpPr>
        <p:grpSpPr>
          <a:xfrm>
            <a:off x="-80152" y="-110532"/>
            <a:ext cx="6939590" cy="9247833"/>
            <a:chOff x="-80152" y="-110532"/>
            <a:chExt cx="6939590" cy="9247833"/>
          </a:xfrm>
        </p:grpSpPr>
        <p:grpSp>
          <p:nvGrpSpPr>
            <p:cNvPr id="31" name="กลุ่ม 30">
              <a:extLst>
                <a:ext uri="{FF2B5EF4-FFF2-40B4-BE49-F238E27FC236}">
                  <a16:creationId xmlns:a16="http://schemas.microsoft.com/office/drawing/2014/main" id="{96F13460-A966-4A10-A376-EBCA9F138F24}"/>
                </a:ext>
              </a:extLst>
            </p:cNvPr>
            <p:cNvGrpSpPr/>
            <p:nvPr/>
          </p:nvGrpSpPr>
          <p:grpSpPr>
            <a:xfrm>
              <a:off x="-80152" y="-110532"/>
              <a:ext cx="6938151" cy="9247833"/>
              <a:chOff x="-80152" y="-110532"/>
              <a:chExt cx="6938151" cy="9247833"/>
            </a:xfrm>
          </p:grpSpPr>
          <p:pic>
            <p:nvPicPr>
              <p:cNvPr id="7" name="รูปภาพ 6">
                <a:extLst>
                  <a:ext uri="{FF2B5EF4-FFF2-40B4-BE49-F238E27FC236}">
                    <a16:creationId xmlns:a16="http://schemas.microsoft.com/office/drawing/2014/main" id="{6138877A-A06F-4A0F-BD9B-FA02594FD3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0829" r="1686" b="3817"/>
              <a:stretch/>
            </p:blipFill>
            <p:spPr>
              <a:xfrm>
                <a:off x="0" y="-110532"/>
                <a:ext cx="6857999" cy="3349106"/>
              </a:xfrm>
              <a:prstGeom prst="rect">
                <a:avLst/>
              </a:prstGeom>
            </p:spPr>
          </p:pic>
          <p:pic>
            <p:nvPicPr>
              <p:cNvPr id="11" name="รูปภาพ 10">
                <a:extLst>
                  <a:ext uri="{FF2B5EF4-FFF2-40B4-BE49-F238E27FC236}">
                    <a16:creationId xmlns:a16="http://schemas.microsoft.com/office/drawing/2014/main" id="{039C4FDB-4B82-44BC-9863-4347046C2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5814" r="1538" b="21352"/>
              <a:stretch/>
            </p:blipFill>
            <p:spPr>
              <a:xfrm>
                <a:off x="-1" y="2381571"/>
                <a:ext cx="6858000" cy="2069963"/>
              </a:xfrm>
              <a:prstGeom prst="rect">
                <a:avLst/>
              </a:prstGeom>
            </p:spPr>
          </p:pic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26828916-9018-4FD1-91B8-72F1675863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1160" r="1555" b="22169"/>
              <a:stretch/>
            </p:blipFill>
            <p:spPr>
              <a:xfrm>
                <a:off x="-1" y="4152539"/>
                <a:ext cx="6858000" cy="2220686"/>
              </a:xfrm>
              <a:prstGeom prst="rect">
                <a:avLst/>
              </a:prstGeom>
            </p:spPr>
          </p:pic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FF41102E-7D49-4A95-88CD-5A5FE73FF5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0993" r="1407" b="4618"/>
              <a:stretch/>
            </p:blipFill>
            <p:spPr>
              <a:xfrm>
                <a:off x="-9791" y="6222502"/>
                <a:ext cx="6867790" cy="2914799"/>
              </a:xfrm>
              <a:prstGeom prst="rect">
                <a:avLst/>
              </a:prstGeom>
            </p:spPr>
          </p:pic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C114C677-BD5B-4FEF-BA1A-72C755CFEA75}"/>
                  </a:ext>
                </a:extLst>
              </p:cNvPr>
              <p:cNvSpPr/>
              <p:nvPr/>
            </p:nvSpPr>
            <p:spPr>
              <a:xfrm flipH="1">
                <a:off x="1852387" y="7679901"/>
                <a:ext cx="564676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C00000"/>
                      </a:glow>
                    </a:effectLst>
                  </a:rPr>
                  <a:t>&lt;a&gt;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C00000"/>
                    </a:glow>
                  </a:effectLst>
                </a:endParaRPr>
              </a:p>
            </p:txBody>
          </p:sp>
          <p:sp>
            <p:nvSpPr>
              <p:cNvPr id="15" name="สี่เหลี่ยมผืนผ้า: มุมมน 14">
                <a:extLst>
                  <a:ext uri="{FF2B5EF4-FFF2-40B4-BE49-F238E27FC236}">
                    <a16:creationId xmlns:a16="http://schemas.microsoft.com/office/drawing/2014/main" id="{78FBBC32-84BF-4B40-9ECE-35412A1AC53A}"/>
                  </a:ext>
                </a:extLst>
              </p:cNvPr>
              <p:cNvSpPr/>
              <p:nvPr/>
            </p:nvSpPr>
            <p:spPr>
              <a:xfrm flipH="1">
                <a:off x="4279241" y="7671043"/>
                <a:ext cx="564676" cy="1684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C00000"/>
                      </a:glow>
                    </a:effectLst>
                  </a:rPr>
                  <a:t>&lt;a&gt;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C00000"/>
                    </a:glow>
                  </a:effectLst>
                </a:endParaRPr>
              </a:p>
            </p:txBody>
          </p:sp>
          <p:sp>
            <p:nvSpPr>
              <p:cNvPr id="16" name="สี่เหลี่ยมผืนผ้า: มุมมน 15">
                <a:extLst>
                  <a:ext uri="{FF2B5EF4-FFF2-40B4-BE49-F238E27FC236}">
                    <a16:creationId xmlns:a16="http://schemas.microsoft.com/office/drawing/2014/main" id="{DF65A23E-F7F5-47F2-849B-8C99EA328728}"/>
                  </a:ext>
                </a:extLst>
              </p:cNvPr>
              <p:cNvSpPr/>
              <p:nvPr/>
            </p:nvSpPr>
            <p:spPr>
              <a:xfrm>
                <a:off x="-80152" y="544199"/>
                <a:ext cx="2280807" cy="657968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&lt;section class=“con5”&gt;</a:t>
                </a:r>
                <a:endParaRPr lang="th-TH" b="1" dirty="0">
                  <a:solidFill>
                    <a:schemeClr val="bg1"/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168EDEA4-171E-4ECE-90D5-8BF4F047F6EB}"/>
                  </a:ext>
                </a:extLst>
              </p:cNvPr>
              <p:cNvSpPr/>
              <p:nvPr/>
            </p:nvSpPr>
            <p:spPr>
              <a:xfrm>
                <a:off x="247220" y="1002378"/>
                <a:ext cx="45719" cy="5220124"/>
              </a:xfrm>
              <a:prstGeom prst="rect">
                <a:avLst/>
              </a:prstGeom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9" name="สี่เหลี่ยมผืนผ้า: มุมมน 18">
                <a:extLst>
                  <a:ext uri="{FF2B5EF4-FFF2-40B4-BE49-F238E27FC236}">
                    <a16:creationId xmlns:a16="http://schemas.microsoft.com/office/drawing/2014/main" id="{5B377A78-55B0-4AAC-89BC-55D26E9CF7E2}"/>
                  </a:ext>
                </a:extLst>
              </p:cNvPr>
              <p:cNvSpPr/>
              <p:nvPr/>
            </p:nvSpPr>
            <p:spPr>
              <a:xfrm>
                <a:off x="36689" y="5893518"/>
                <a:ext cx="1019951" cy="657968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&lt;/div&gt;</a:t>
                </a:r>
                <a:endParaRPr lang="th-TH" b="1" dirty="0">
                  <a:solidFill>
                    <a:schemeClr val="bg1"/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20" name="สี่เหลี่ยมผืนผ้า: มุมมน 19">
                <a:extLst>
                  <a:ext uri="{FF2B5EF4-FFF2-40B4-BE49-F238E27FC236}">
                    <a16:creationId xmlns:a16="http://schemas.microsoft.com/office/drawing/2014/main" id="{E44E2F49-0DA3-4A91-9604-28ACB7B5ED87}"/>
                  </a:ext>
                </a:extLst>
              </p:cNvPr>
              <p:cNvSpPr/>
              <p:nvPr/>
            </p:nvSpPr>
            <p:spPr>
              <a:xfrm flipH="1">
                <a:off x="4843917" y="4769565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&lt;h2&gt;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21" name="สี่เหลี่ยมผืนผ้า: มุมมน 20">
                <a:extLst>
                  <a:ext uri="{FF2B5EF4-FFF2-40B4-BE49-F238E27FC236}">
                    <a16:creationId xmlns:a16="http://schemas.microsoft.com/office/drawing/2014/main" id="{17C89418-9058-40A9-AA5B-52E32B5C8707}"/>
                  </a:ext>
                </a:extLst>
              </p:cNvPr>
              <p:cNvSpPr/>
              <p:nvPr/>
            </p:nvSpPr>
            <p:spPr>
              <a:xfrm flipH="1">
                <a:off x="2262261" y="2921618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&lt;h2&gt;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22" name="สี่เหลี่ยมผืนผ้า: มุมมน 21">
                <a:extLst>
                  <a:ext uri="{FF2B5EF4-FFF2-40B4-BE49-F238E27FC236}">
                    <a16:creationId xmlns:a16="http://schemas.microsoft.com/office/drawing/2014/main" id="{0B8A6BC3-A8F7-4E79-8BE9-48CBACE709EB}"/>
                  </a:ext>
                </a:extLst>
              </p:cNvPr>
              <p:cNvSpPr/>
              <p:nvPr/>
            </p:nvSpPr>
            <p:spPr>
              <a:xfrm flipH="1">
                <a:off x="4217154" y="1083753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&lt;h2&gt;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23" name="สี่เหลี่ยมผืนผ้า: มุมมน 22">
                <a:extLst>
                  <a:ext uri="{FF2B5EF4-FFF2-40B4-BE49-F238E27FC236}">
                    <a16:creationId xmlns:a16="http://schemas.microsoft.com/office/drawing/2014/main" id="{E4D2CEBC-860F-4544-A751-38FDAC159381}"/>
                  </a:ext>
                </a:extLst>
              </p:cNvPr>
              <p:cNvSpPr/>
              <p:nvPr/>
            </p:nvSpPr>
            <p:spPr>
              <a:xfrm flipH="1">
                <a:off x="6077330" y="6886261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&lt;h1&gt;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24" name="สี่เหลี่ยมผืนผ้า 23">
                <a:extLst>
                  <a:ext uri="{FF2B5EF4-FFF2-40B4-BE49-F238E27FC236}">
                    <a16:creationId xmlns:a16="http://schemas.microsoft.com/office/drawing/2014/main" id="{0E036808-E59D-4DE5-A608-F3E2DE4714B8}"/>
                  </a:ext>
                </a:extLst>
              </p:cNvPr>
              <p:cNvSpPr/>
              <p:nvPr/>
            </p:nvSpPr>
            <p:spPr>
              <a:xfrm flipH="1">
                <a:off x="436245" y="6746941"/>
                <a:ext cx="21615" cy="1375797"/>
              </a:xfrm>
              <a:prstGeom prst="rect">
                <a:avLst/>
              </a:prstGeom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5" name="สี่เหลี่ยมผืนผ้า 24">
                <a:extLst>
                  <a:ext uri="{FF2B5EF4-FFF2-40B4-BE49-F238E27FC236}">
                    <a16:creationId xmlns:a16="http://schemas.microsoft.com/office/drawing/2014/main" id="{78A6B762-BD29-44E4-873F-33A77DB4CB4D}"/>
                  </a:ext>
                </a:extLst>
              </p:cNvPr>
              <p:cNvSpPr/>
              <p:nvPr/>
            </p:nvSpPr>
            <p:spPr>
              <a:xfrm rot="5400000">
                <a:off x="500248" y="8022151"/>
                <a:ext cx="36585" cy="164591"/>
              </a:xfrm>
              <a:prstGeom prst="rect">
                <a:avLst/>
              </a:prstGeom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6" name="สี่เหลี่ยมผืนผ้า 25">
                <a:extLst>
                  <a:ext uri="{FF2B5EF4-FFF2-40B4-BE49-F238E27FC236}">
                    <a16:creationId xmlns:a16="http://schemas.microsoft.com/office/drawing/2014/main" id="{E636CF86-B516-4D0A-A30F-0DB3D8D2C7CC}"/>
                  </a:ext>
                </a:extLst>
              </p:cNvPr>
              <p:cNvSpPr/>
              <p:nvPr/>
            </p:nvSpPr>
            <p:spPr>
              <a:xfrm rot="5400000">
                <a:off x="500248" y="6664645"/>
                <a:ext cx="36585" cy="164591"/>
              </a:xfrm>
              <a:prstGeom prst="rect">
                <a:avLst/>
              </a:prstGeom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7" name="สี่เหลี่ยมผืนผ้า: มุมมน 26">
                <a:extLst>
                  <a:ext uri="{FF2B5EF4-FFF2-40B4-BE49-F238E27FC236}">
                    <a16:creationId xmlns:a16="http://schemas.microsoft.com/office/drawing/2014/main" id="{A1E45AD4-2F37-4B41-BC12-179EDED2CCCD}"/>
                  </a:ext>
                </a:extLst>
              </p:cNvPr>
              <p:cNvSpPr/>
              <p:nvPr/>
            </p:nvSpPr>
            <p:spPr>
              <a:xfrm flipH="1">
                <a:off x="36688" y="6521496"/>
                <a:ext cx="2048143" cy="225443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&lt;section class=“con6”&gt;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28" name="สี่เหลี่ยมผืนผ้า: มุมมน 27">
                <a:extLst>
                  <a:ext uri="{FF2B5EF4-FFF2-40B4-BE49-F238E27FC236}">
                    <a16:creationId xmlns:a16="http://schemas.microsoft.com/office/drawing/2014/main" id="{28DC2B51-72BF-46AF-BF72-5AB5E468787C}"/>
                  </a:ext>
                </a:extLst>
              </p:cNvPr>
              <p:cNvSpPr/>
              <p:nvPr/>
            </p:nvSpPr>
            <p:spPr>
              <a:xfrm flipH="1">
                <a:off x="5262047" y="7854730"/>
                <a:ext cx="688849" cy="19594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&lt;h2&gt;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29" name="สี่เหลี่ยมผืนผ้า: มุมมน 28">
                <a:extLst>
                  <a:ext uri="{FF2B5EF4-FFF2-40B4-BE49-F238E27FC236}">
                    <a16:creationId xmlns:a16="http://schemas.microsoft.com/office/drawing/2014/main" id="{47BD3E66-D329-48BA-B561-08CA5DA08D70}"/>
                  </a:ext>
                </a:extLst>
              </p:cNvPr>
              <p:cNvSpPr/>
              <p:nvPr/>
            </p:nvSpPr>
            <p:spPr>
              <a:xfrm>
                <a:off x="5513922" y="6940372"/>
                <a:ext cx="822442" cy="495090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&lt;div&gt;</a:t>
                </a:r>
                <a:endParaRPr lang="th-TH" sz="1600" b="1" dirty="0">
                  <a:solidFill>
                    <a:schemeClr val="bg1"/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30" name="สี่เหลี่ยมผืนผ้า: มุมมน 29">
                <a:extLst>
                  <a:ext uri="{FF2B5EF4-FFF2-40B4-BE49-F238E27FC236}">
                    <a16:creationId xmlns:a16="http://schemas.microsoft.com/office/drawing/2014/main" id="{04B818A4-87FB-427F-901E-EB7CF01A859E}"/>
                  </a:ext>
                </a:extLst>
              </p:cNvPr>
              <p:cNvSpPr/>
              <p:nvPr/>
            </p:nvSpPr>
            <p:spPr>
              <a:xfrm flipH="1">
                <a:off x="1927444" y="243549"/>
                <a:ext cx="3110568" cy="186866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D91BA3"/>
                      </a:glow>
                    </a:effectLst>
                  </a:rPr>
                  <a:t>&lt; section class = “big-container ”&gt;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D91BA3"/>
                    </a:glow>
                  </a:effectLst>
                </a:endParaRPr>
              </a:p>
            </p:txBody>
          </p:sp>
        </p:grpSp>
        <p:sp>
          <p:nvSpPr>
            <p:cNvPr id="32" name="สี่เหลี่ยมผืนผ้า: มุมมน 31">
              <a:extLst>
                <a:ext uri="{FF2B5EF4-FFF2-40B4-BE49-F238E27FC236}">
                  <a16:creationId xmlns:a16="http://schemas.microsoft.com/office/drawing/2014/main" id="{978D6077-1DAE-4F7E-BB20-3CFFD2026D50}"/>
                </a:ext>
              </a:extLst>
            </p:cNvPr>
            <p:cNvSpPr/>
            <p:nvPr/>
          </p:nvSpPr>
          <p:spPr>
            <a:xfrm flipH="1">
              <a:off x="6033527" y="243549"/>
              <a:ext cx="825911" cy="202044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&lt;flex&gt;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3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กลุ่ม 67">
            <a:extLst>
              <a:ext uri="{FF2B5EF4-FFF2-40B4-BE49-F238E27FC236}">
                <a16:creationId xmlns:a16="http://schemas.microsoft.com/office/drawing/2014/main" id="{12A771CD-051E-4BB7-90EA-96150DEBE915}"/>
              </a:ext>
            </a:extLst>
          </p:cNvPr>
          <p:cNvGrpSpPr/>
          <p:nvPr/>
        </p:nvGrpSpPr>
        <p:grpSpPr>
          <a:xfrm>
            <a:off x="-95702" y="5044831"/>
            <a:ext cx="7045469" cy="3220720"/>
            <a:chOff x="-95702" y="5044831"/>
            <a:chExt cx="7045469" cy="3220720"/>
          </a:xfrm>
        </p:grpSpPr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A56B5B6D-A505-4D5E-829D-AFDAD6755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10" r="90" b="4700"/>
            <a:stretch/>
          </p:blipFill>
          <p:spPr>
            <a:xfrm>
              <a:off x="-1" y="5044831"/>
              <a:ext cx="6851858" cy="3220720"/>
            </a:xfrm>
            <a:prstGeom prst="rect">
              <a:avLst/>
            </a:prstGeom>
          </p:spPr>
        </p:pic>
        <p:sp>
          <p:nvSpPr>
            <p:cNvPr id="31" name="สี่เหลี่ยมผืนผ้า: มุมมน 30">
              <a:extLst>
                <a:ext uri="{FF2B5EF4-FFF2-40B4-BE49-F238E27FC236}">
                  <a16:creationId xmlns:a16="http://schemas.microsoft.com/office/drawing/2014/main" id="{7FB3EBC7-D5E2-49C7-B1E6-D6527526EF6C}"/>
                </a:ext>
              </a:extLst>
            </p:cNvPr>
            <p:cNvSpPr/>
            <p:nvPr/>
          </p:nvSpPr>
          <p:spPr>
            <a:xfrm flipH="1">
              <a:off x="4912792" y="5486528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&lt;h1&gt;</a:t>
              </a:r>
              <a:endParaRPr lang="th-TH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2" name="สี่เหลี่ยมผืนผ้า 31">
              <a:extLst>
                <a:ext uri="{FF2B5EF4-FFF2-40B4-BE49-F238E27FC236}">
                  <a16:creationId xmlns:a16="http://schemas.microsoft.com/office/drawing/2014/main" id="{8ECCA546-821B-4913-B813-F79541D208B1}"/>
                </a:ext>
              </a:extLst>
            </p:cNvPr>
            <p:cNvSpPr/>
            <p:nvPr/>
          </p:nvSpPr>
          <p:spPr>
            <a:xfrm>
              <a:off x="181772" y="6005210"/>
              <a:ext cx="45719" cy="1264866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สี่เหลี่ยมผืนผ้า 32">
              <a:extLst>
                <a:ext uri="{FF2B5EF4-FFF2-40B4-BE49-F238E27FC236}">
                  <a16:creationId xmlns:a16="http://schemas.microsoft.com/office/drawing/2014/main" id="{8D9A4D69-3CA7-45A3-AF39-7A5EBED8EF7F}"/>
                </a:ext>
              </a:extLst>
            </p:cNvPr>
            <p:cNvSpPr/>
            <p:nvPr/>
          </p:nvSpPr>
          <p:spPr>
            <a:xfrm rot="5400000">
              <a:off x="253810" y="7213369"/>
              <a:ext cx="36585" cy="164591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7CFE81C2-1A6F-436E-93C3-0810898D0A19}"/>
                </a:ext>
              </a:extLst>
            </p:cNvPr>
            <p:cNvSpPr/>
            <p:nvPr/>
          </p:nvSpPr>
          <p:spPr>
            <a:xfrm rot="5400000">
              <a:off x="245775" y="5897326"/>
              <a:ext cx="36585" cy="164591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สี่เหลี่ยมผืนผ้า: มุมมน 34">
              <a:extLst>
                <a:ext uri="{FF2B5EF4-FFF2-40B4-BE49-F238E27FC236}">
                  <a16:creationId xmlns:a16="http://schemas.microsoft.com/office/drawing/2014/main" id="{3CA00D88-9DAB-4CAC-A24E-40F6B15068A5}"/>
                </a:ext>
              </a:extLst>
            </p:cNvPr>
            <p:cNvSpPr/>
            <p:nvPr/>
          </p:nvSpPr>
          <p:spPr>
            <a:xfrm flipH="1">
              <a:off x="-95702" y="7406224"/>
              <a:ext cx="2229301" cy="225443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&lt;section class=“donate”&gt;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6" name="สี่เหลี่ยมผืนผ้า: มุมมน 35">
              <a:extLst>
                <a:ext uri="{FF2B5EF4-FFF2-40B4-BE49-F238E27FC236}">
                  <a16:creationId xmlns:a16="http://schemas.microsoft.com/office/drawing/2014/main" id="{F746DBC0-71FE-4A7A-B759-C92D01A6F350}"/>
                </a:ext>
              </a:extLst>
            </p:cNvPr>
            <p:cNvSpPr/>
            <p:nvPr/>
          </p:nvSpPr>
          <p:spPr>
            <a:xfrm flipH="1">
              <a:off x="943068" y="6993173"/>
              <a:ext cx="622015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39700">
                      <a:srgbClr val="00B050">
                        <a:alpha val="40000"/>
                      </a:srgbClr>
                    </a:glow>
                  </a:effectLst>
                </a:rPr>
                <a:t>&lt;</a:t>
              </a:r>
              <a:r>
                <a:rPr lang="en-US" sz="1200" b="1" dirty="0" err="1">
                  <a:solidFill>
                    <a:schemeClr val="bg1"/>
                  </a:solidFill>
                  <a:effectLst>
                    <a:glow rad="139700">
                      <a:srgbClr val="00B050">
                        <a:alpha val="40000"/>
                      </a:srgbClr>
                    </a:glow>
                  </a:effectLst>
                </a:rPr>
                <a:t>img</a:t>
              </a:r>
              <a:r>
                <a:rPr lang="en-US" sz="1200" b="1" dirty="0">
                  <a:solidFill>
                    <a:schemeClr val="bg1"/>
                  </a:solidFill>
                  <a:effectLst>
                    <a:glow rad="139700">
                      <a:srgbClr val="00B050">
                        <a:alpha val="40000"/>
                      </a:srgbClr>
                    </a:glow>
                  </a:effectLst>
                </a:rPr>
                <a:t>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rgbClr val="00B050">
                      <a:alpha val="40000"/>
                    </a:srgbClr>
                  </a:glow>
                </a:effectLst>
              </a:endParaRPr>
            </a:p>
          </p:txBody>
        </p:sp>
        <p:sp>
          <p:nvSpPr>
            <p:cNvPr id="37" name="สี่เหลี่ยมผืนผ้า: มุมมน 36">
              <a:extLst>
                <a:ext uri="{FF2B5EF4-FFF2-40B4-BE49-F238E27FC236}">
                  <a16:creationId xmlns:a16="http://schemas.microsoft.com/office/drawing/2014/main" id="{E0383ADC-D69E-4570-9D64-06FF6C98C322}"/>
                </a:ext>
              </a:extLst>
            </p:cNvPr>
            <p:cNvSpPr/>
            <p:nvPr/>
          </p:nvSpPr>
          <p:spPr>
            <a:xfrm flipH="1">
              <a:off x="3176660" y="6041786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&lt;h2&gt;</a:t>
              </a:r>
              <a:endParaRPr lang="th-TH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สี่เหลี่ยมผืนผ้า: มุมมน 37">
              <a:extLst>
                <a:ext uri="{FF2B5EF4-FFF2-40B4-BE49-F238E27FC236}">
                  <a16:creationId xmlns:a16="http://schemas.microsoft.com/office/drawing/2014/main" id="{B5D76B82-4094-4DD6-92BE-8ABF2B6BE5C2}"/>
                </a:ext>
              </a:extLst>
            </p:cNvPr>
            <p:cNvSpPr/>
            <p:nvPr/>
          </p:nvSpPr>
          <p:spPr>
            <a:xfrm flipH="1">
              <a:off x="4620333" y="6041786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&lt;h2&gt;</a:t>
              </a:r>
              <a:endParaRPr lang="th-TH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40" name="ตัวเชื่อมต่อ: โค้ง 39">
              <a:extLst>
                <a:ext uri="{FF2B5EF4-FFF2-40B4-BE49-F238E27FC236}">
                  <a16:creationId xmlns:a16="http://schemas.microsoft.com/office/drawing/2014/main" id="{DA7ACBBE-D737-4C36-8656-4A64010FDB63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rot="5400000" flipH="1" flipV="1">
              <a:off x="5790184" y="6848910"/>
              <a:ext cx="363771" cy="123090"/>
            </a:xfrm>
            <a:prstGeom prst="curvedConnector2">
              <a:avLst/>
            </a:prstGeom>
            <a:ln w="28575"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ตัวเชื่อมต่อ: โค้ง 40">
              <a:extLst>
                <a:ext uri="{FF2B5EF4-FFF2-40B4-BE49-F238E27FC236}">
                  <a16:creationId xmlns:a16="http://schemas.microsoft.com/office/drawing/2014/main" id="{E1DBBCEA-778D-471C-AB97-952A8C538887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rot="10800000">
              <a:off x="5885107" y="6422662"/>
              <a:ext cx="148508" cy="305908"/>
            </a:xfrm>
            <a:prstGeom prst="curvedConnector2">
              <a:avLst/>
            </a:prstGeom>
            <a:ln w="28575"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ส่วนโค้ง 41">
              <a:extLst>
                <a:ext uri="{FF2B5EF4-FFF2-40B4-BE49-F238E27FC236}">
                  <a16:creationId xmlns:a16="http://schemas.microsoft.com/office/drawing/2014/main" id="{173FD1F3-C575-47C5-AD6C-72A28F5B7180}"/>
                </a:ext>
              </a:extLst>
            </p:cNvPr>
            <p:cNvSpPr/>
            <p:nvPr/>
          </p:nvSpPr>
          <p:spPr>
            <a:xfrm rot="21061571">
              <a:off x="5812722" y="6311298"/>
              <a:ext cx="70911" cy="205812"/>
            </a:xfrm>
            <a:prstGeom prst="arc">
              <a:avLst>
                <a:gd name="adj1" fmla="val 16200000"/>
                <a:gd name="adj2" fmla="val 1330335"/>
              </a:avLst>
            </a:prstGeom>
            <a:noFill/>
            <a:ln w="28575"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" name="ส่วนโค้ง 42">
              <a:extLst>
                <a:ext uri="{FF2B5EF4-FFF2-40B4-BE49-F238E27FC236}">
                  <a16:creationId xmlns:a16="http://schemas.microsoft.com/office/drawing/2014/main" id="{8DFF6C62-4BEC-4D85-8A58-144EABFD65CB}"/>
                </a:ext>
              </a:extLst>
            </p:cNvPr>
            <p:cNvSpPr/>
            <p:nvPr/>
          </p:nvSpPr>
          <p:spPr>
            <a:xfrm rot="552367" flipV="1">
              <a:off x="5845592" y="6955575"/>
              <a:ext cx="63400" cy="288476"/>
            </a:xfrm>
            <a:prstGeom prst="arc">
              <a:avLst>
                <a:gd name="adj1" fmla="val 16200000"/>
                <a:gd name="adj2" fmla="val 1330335"/>
              </a:avLst>
            </a:prstGeom>
            <a:ln w="28575"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สี่เหลี่ยมผืนผ้า: มุมมน 44">
              <a:extLst>
                <a:ext uri="{FF2B5EF4-FFF2-40B4-BE49-F238E27FC236}">
                  <a16:creationId xmlns:a16="http://schemas.microsoft.com/office/drawing/2014/main" id="{918E2494-A564-475D-851D-25B456E4A486}"/>
                </a:ext>
              </a:extLst>
            </p:cNvPr>
            <p:cNvSpPr/>
            <p:nvPr/>
          </p:nvSpPr>
          <p:spPr>
            <a:xfrm flipH="1">
              <a:off x="5848177" y="6631348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&lt;ul&gt;</a:t>
              </a:r>
              <a:endParaRPr lang="th-TH" sz="1400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6" name="สี่เหลี่ยมผืนผ้า: มุมมน 45">
              <a:extLst>
                <a:ext uri="{FF2B5EF4-FFF2-40B4-BE49-F238E27FC236}">
                  <a16:creationId xmlns:a16="http://schemas.microsoft.com/office/drawing/2014/main" id="{9F07971A-63C5-447D-984A-D44BA48E8092}"/>
                </a:ext>
              </a:extLst>
            </p:cNvPr>
            <p:cNvSpPr/>
            <p:nvPr/>
          </p:nvSpPr>
          <p:spPr>
            <a:xfrm flipH="1">
              <a:off x="5037270" y="6307027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&lt;li&gt;</a:t>
              </a:r>
              <a:endParaRPr lang="th-TH" sz="1400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7" name="สี่เหลี่ยมผืนผ้า: มุมมน 46">
              <a:extLst>
                <a:ext uri="{FF2B5EF4-FFF2-40B4-BE49-F238E27FC236}">
                  <a16:creationId xmlns:a16="http://schemas.microsoft.com/office/drawing/2014/main" id="{D46C6C23-9E50-418A-907E-EB27B2AAD6B5}"/>
                </a:ext>
              </a:extLst>
            </p:cNvPr>
            <p:cNvSpPr/>
            <p:nvPr/>
          </p:nvSpPr>
          <p:spPr>
            <a:xfrm flipH="1">
              <a:off x="5290937" y="6629852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&lt;li&gt;</a:t>
              </a:r>
              <a:endParaRPr lang="th-TH" sz="1400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8" name="สี่เหลี่ยมผืนผ้า: มุมมน 47">
              <a:extLst>
                <a:ext uri="{FF2B5EF4-FFF2-40B4-BE49-F238E27FC236}">
                  <a16:creationId xmlns:a16="http://schemas.microsoft.com/office/drawing/2014/main" id="{90542E14-BBCC-469E-B120-7A931CBEFFCE}"/>
                </a:ext>
              </a:extLst>
            </p:cNvPr>
            <p:cNvSpPr/>
            <p:nvPr/>
          </p:nvSpPr>
          <p:spPr>
            <a:xfrm flipH="1">
              <a:off x="5189670" y="6459427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&lt;li&gt;</a:t>
              </a:r>
              <a:endParaRPr lang="th-TH" sz="1400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9" name="สี่เหลี่ยมผืนผ้า: มุมมน 48">
              <a:extLst>
                <a:ext uri="{FF2B5EF4-FFF2-40B4-BE49-F238E27FC236}">
                  <a16:creationId xmlns:a16="http://schemas.microsoft.com/office/drawing/2014/main" id="{5785ED80-80D4-43E9-858D-47BC0F6FD57F}"/>
                </a:ext>
              </a:extLst>
            </p:cNvPr>
            <p:cNvSpPr/>
            <p:nvPr/>
          </p:nvSpPr>
          <p:spPr>
            <a:xfrm flipH="1">
              <a:off x="5068596" y="6825108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&lt;li&gt;</a:t>
              </a:r>
              <a:endParaRPr lang="th-TH" sz="1400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0" name="สี่เหลี่ยมผืนผ้า: มุมมน 49">
              <a:extLst>
                <a:ext uri="{FF2B5EF4-FFF2-40B4-BE49-F238E27FC236}">
                  <a16:creationId xmlns:a16="http://schemas.microsoft.com/office/drawing/2014/main" id="{2DD94576-7BC4-4C33-9238-69D8CEF32D04}"/>
                </a:ext>
              </a:extLst>
            </p:cNvPr>
            <p:cNvSpPr/>
            <p:nvPr/>
          </p:nvSpPr>
          <p:spPr>
            <a:xfrm flipH="1">
              <a:off x="5251662" y="7010016"/>
              <a:ext cx="688849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&lt;li&gt;</a:t>
              </a:r>
              <a:endParaRPr lang="th-TH" sz="1400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0D4B677F-5561-409A-A4E4-C9FF352D21FD}"/>
                </a:ext>
              </a:extLst>
            </p:cNvPr>
            <p:cNvSpPr/>
            <p:nvPr/>
          </p:nvSpPr>
          <p:spPr>
            <a:xfrm flipH="1">
              <a:off x="4010016" y="7112839"/>
              <a:ext cx="622015" cy="1959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effectLst>
                    <a:glow rad="139700">
                      <a:srgbClr val="00B050">
                        <a:alpha val="40000"/>
                      </a:srgbClr>
                    </a:glow>
                  </a:effectLst>
                </a:rPr>
                <a:t>&lt;</a:t>
              </a:r>
              <a:r>
                <a:rPr lang="en-US" sz="700" b="1" dirty="0" err="1">
                  <a:solidFill>
                    <a:schemeClr val="bg1"/>
                  </a:solidFill>
                  <a:effectLst>
                    <a:glow rad="139700">
                      <a:srgbClr val="00B050">
                        <a:alpha val="40000"/>
                      </a:srgbClr>
                    </a:glow>
                  </a:effectLst>
                </a:rPr>
                <a:t>img</a:t>
              </a:r>
              <a:r>
                <a:rPr lang="en-US" sz="700" b="1" dirty="0">
                  <a:solidFill>
                    <a:schemeClr val="bg1"/>
                  </a:solidFill>
                  <a:effectLst>
                    <a:glow rad="139700">
                      <a:srgbClr val="00B050">
                        <a:alpha val="40000"/>
                      </a:srgbClr>
                    </a:glow>
                  </a:effectLst>
                </a:rPr>
                <a:t>&gt;</a:t>
              </a:r>
              <a:endParaRPr lang="th-TH" sz="900" b="1" dirty="0">
                <a:solidFill>
                  <a:schemeClr val="bg1"/>
                </a:solidFill>
                <a:effectLst>
                  <a:glow rad="139700">
                    <a:srgbClr val="00B050">
                      <a:alpha val="40000"/>
                    </a:srgbClr>
                  </a:glow>
                </a:effectLst>
              </a:endParaRPr>
            </a:p>
          </p:txBody>
        </p:sp>
        <p:sp>
          <p:nvSpPr>
            <p:cNvPr id="52" name="สี่เหลี่ยมผืนผ้า: มุมมน 51">
              <a:extLst>
                <a:ext uri="{FF2B5EF4-FFF2-40B4-BE49-F238E27FC236}">
                  <a16:creationId xmlns:a16="http://schemas.microsoft.com/office/drawing/2014/main" id="{78E05856-2757-4EC1-9700-9726B7A00266}"/>
                </a:ext>
              </a:extLst>
            </p:cNvPr>
            <p:cNvSpPr/>
            <p:nvPr/>
          </p:nvSpPr>
          <p:spPr>
            <a:xfrm flipH="1">
              <a:off x="1967140" y="6264731"/>
              <a:ext cx="564676" cy="1684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&lt;p&gt;</a:t>
              </a:r>
              <a:endParaRPr lang="th-TH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4" name="สี่เหลี่ยมผืนผ้า: มุมมน 53">
              <a:extLst>
                <a:ext uri="{FF2B5EF4-FFF2-40B4-BE49-F238E27FC236}">
                  <a16:creationId xmlns:a16="http://schemas.microsoft.com/office/drawing/2014/main" id="{3F0C095E-75B5-4951-8350-8D85686A37BF}"/>
                </a:ext>
              </a:extLst>
            </p:cNvPr>
            <p:cNvSpPr/>
            <p:nvPr/>
          </p:nvSpPr>
          <p:spPr>
            <a:xfrm flipH="1">
              <a:off x="2909436" y="7023766"/>
              <a:ext cx="564676" cy="1684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&lt;/p&gt;</a:t>
              </a:r>
              <a:endParaRPr lang="th-TH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สี่เหลี่ยมผืนผ้า 54">
              <a:extLst>
                <a:ext uri="{FF2B5EF4-FFF2-40B4-BE49-F238E27FC236}">
                  <a16:creationId xmlns:a16="http://schemas.microsoft.com/office/drawing/2014/main" id="{CD588BF9-C9E6-40A6-BD9D-9BEF2C6D070A}"/>
                </a:ext>
              </a:extLst>
            </p:cNvPr>
            <p:cNvSpPr/>
            <p:nvPr/>
          </p:nvSpPr>
          <p:spPr>
            <a:xfrm>
              <a:off x="6349024" y="6066749"/>
              <a:ext cx="31710" cy="92642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6" name="สี่เหลี่ยมผืนผ้า 55">
              <a:extLst>
                <a:ext uri="{FF2B5EF4-FFF2-40B4-BE49-F238E27FC236}">
                  <a16:creationId xmlns:a16="http://schemas.microsoft.com/office/drawing/2014/main" id="{8E9DB9EA-021B-4A3A-8032-5CB96DAE3959}"/>
                </a:ext>
              </a:extLst>
            </p:cNvPr>
            <p:cNvSpPr/>
            <p:nvPr/>
          </p:nvSpPr>
          <p:spPr>
            <a:xfrm rot="16200000" flipH="1">
              <a:off x="6258711" y="7056066"/>
              <a:ext cx="24635" cy="241460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7" name="สี่เหลี่ยมผืนผ้า 56">
              <a:extLst>
                <a:ext uri="{FF2B5EF4-FFF2-40B4-BE49-F238E27FC236}">
                  <a16:creationId xmlns:a16="http://schemas.microsoft.com/office/drawing/2014/main" id="{9D5765D5-874B-4F73-83C1-D1884EF059D1}"/>
                </a:ext>
              </a:extLst>
            </p:cNvPr>
            <p:cNvSpPr/>
            <p:nvPr/>
          </p:nvSpPr>
          <p:spPr>
            <a:xfrm rot="16200000" flipH="1">
              <a:off x="6247685" y="5962952"/>
              <a:ext cx="24635" cy="241461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8" name="สี่เหลี่ยมผืนผ้า: มุมมน 57">
              <a:extLst>
                <a:ext uri="{FF2B5EF4-FFF2-40B4-BE49-F238E27FC236}">
                  <a16:creationId xmlns:a16="http://schemas.microsoft.com/office/drawing/2014/main" id="{2D53824C-3B30-4423-855E-918B494B8778}"/>
                </a:ext>
              </a:extLst>
            </p:cNvPr>
            <p:cNvSpPr/>
            <p:nvPr/>
          </p:nvSpPr>
          <p:spPr>
            <a:xfrm flipH="1">
              <a:off x="6245379" y="6485412"/>
              <a:ext cx="704388" cy="1684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&lt;div&gt;</a:t>
              </a:r>
              <a:endParaRPr lang="th-TH" sz="14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0" name="สี่เหลี่ยมผืนผ้า 59">
              <a:extLst>
                <a:ext uri="{FF2B5EF4-FFF2-40B4-BE49-F238E27FC236}">
                  <a16:creationId xmlns:a16="http://schemas.microsoft.com/office/drawing/2014/main" id="{3A47E0DB-4360-4884-A581-D188498C6042}"/>
                </a:ext>
              </a:extLst>
            </p:cNvPr>
            <p:cNvSpPr/>
            <p:nvPr/>
          </p:nvSpPr>
          <p:spPr>
            <a:xfrm>
              <a:off x="6349024" y="6260665"/>
              <a:ext cx="31710" cy="92642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1" name="สี่เหลี่ยมผืนผ้า 60">
              <a:extLst>
                <a:ext uri="{FF2B5EF4-FFF2-40B4-BE49-F238E27FC236}">
                  <a16:creationId xmlns:a16="http://schemas.microsoft.com/office/drawing/2014/main" id="{F86407FD-1A42-4BFC-9AF1-D31D823EE55F}"/>
                </a:ext>
              </a:extLst>
            </p:cNvPr>
            <p:cNvSpPr/>
            <p:nvPr/>
          </p:nvSpPr>
          <p:spPr>
            <a:xfrm rot="16200000" flipH="1">
              <a:off x="3663909" y="6982622"/>
              <a:ext cx="24635" cy="241460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สี่เหลี่ยมผืนผ้า 61">
              <a:extLst>
                <a:ext uri="{FF2B5EF4-FFF2-40B4-BE49-F238E27FC236}">
                  <a16:creationId xmlns:a16="http://schemas.microsoft.com/office/drawing/2014/main" id="{C8C56053-D431-4C9A-86CF-7985C3EB7CDE}"/>
                </a:ext>
              </a:extLst>
            </p:cNvPr>
            <p:cNvSpPr/>
            <p:nvPr/>
          </p:nvSpPr>
          <p:spPr>
            <a:xfrm rot="16200000" flipH="1">
              <a:off x="3652883" y="5889508"/>
              <a:ext cx="24635" cy="241461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3" name="สี่เหลี่ยมผืนผ้า: มุมมน 62">
              <a:extLst>
                <a:ext uri="{FF2B5EF4-FFF2-40B4-BE49-F238E27FC236}">
                  <a16:creationId xmlns:a16="http://schemas.microsoft.com/office/drawing/2014/main" id="{ECB6C31B-FEC2-4EF5-878A-7DC4DF280FCD}"/>
                </a:ext>
              </a:extLst>
            </p:cNvPr>
            <p:cNvSpPr/>
            <p:nvPr/>
          </p:nvSpPr>
          <p:spPr>
            <a:xfrm flipH="1">
              <a:off x="3650577" y="6411968"/>
              <a:ext cx="704388" cy="168440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&lt;div&gt;</a:t>
              </a:r>
              <a:endParaRPr lang="th-TH" sz="14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สี่เหลี่ยมผืนผ้า 63">
              <a:extLst>
                <a:ext uri="{FF2B5EF4-FFF2-40B4-BE49-F238E27FC236}">
                  <a16:creationId xmlns:a16="http://schemas.microsoft.com/office/drawing/2014/main" id="{1B9E68EC-3B5B-4975-B57A-214891296B7B}"/>
                </a:ext>
              </a:extLst>
            </p:cNvPr>
            <p:cNvSpPr/>
            <p:nvPr/>
          </p:nvSpPr>
          <p:spPr>
            <a:xfrm>
              <a:off x="3754222" y="6187221"/>
              <a:ext cx="31710" cy="92642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สี่เหลี่ยมผืนผ้า 64">
              <a:extLst>
                <a:ext uri="{FF2B5EF4-FFF2-40B4-BE49-F238E27FC236}">
                  <a16:creationId xmlns:a16="http://schemas.microsoft.com/office/drawing/2014/main" id="{8842A414-CCBC-4B89-985E-743C1D683859}"/>
                </a:ext>
              </a:extLst>
            </p:cNvPr>
            <p:cNvSpPr/>
            <p:nvPr/>
          </p:nvSpPr>
          <p:spPr>
            <a:xfrm>
              <a:off x="3754044" y="6004779"/>
              <a:ext cx="31710" cy="926424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6" name="สี่เหลี่ยมผืนผ้า: มุมมน 65">
              <a:extLst>
                <a:ext uri="{FF2B5EF4-FFF2-40B4-BE49-F238E27FC236}">
                  <a16:creationId xmlns:a16="http://schemas.microsoft.com/office/drawing/2014/main" id="{1F44E5D2-F55B-487B-BD68-2BE885768DEC}"/>
                </a:ext>
              </a:extLst>
            </p:cNvPr>
            <p:cNvSpPr/>
            <p:nvPr/>
          </p:nvSpPr>
          <p:spPr>
            <a:xfrm flipH="1">
              <a:off x="3754043" y="7857137"/>
              <a:ext cx="2938528" cy="225443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&lt;section class=“</a:t>
              </a:r>
              <a:r>
                <a:rPr lang="en-US" sz="1400" b="1" dirty="0" err="1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bg</a:t>
              </a:r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-donate”&gt;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</a:endParaRPr>
            </a:p>
          </p:txBody>
        </p:sp>
      </p:grpSp>
      <p:sp>
        <p:nvSpPr>
          <p:cNvPr id="59" name="สี่เหลี่ยมผืนผ้า: มุมมน 58">
            <a:extLst>
              <a:ext uri="{FF2B5EF4-FFF2-40B4-BE49-F238E27FC236}">
                <a16:creationId xmlns:a16="http://schemas.microsoft.com/office/drawing/2014/main" id="{2B28B8FF-4433-4C05-B190-C6D1D883D862}"/>
              </a:ext>
            </a:extLst>
          </p:cNvPr>
          <p:cNvSpPr/>
          <p:nvPr/>
        </p:nvSpPr>
        <p:spPr>
          <a:xfrm flipH="1">
            <a:off x="-45163" y="8028411"/>
            <a:ext cx="825911" cy="202044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</a:rPr>
              <a:t>&lt;flex&gt;</a:t>
            </a:r>
            <a:endParaRPr lang="th-TH" sz="1600" b="1" dirty="0">
              <a:solidFill>
                <a:schemeClr val="bg1"/>
              </a:solidFill>
              <a:effectLst>
                <a:glow rad="139700">
                  <a:srgbClr val="FFFF00">
                    <a:alpha val="40000"/>
                  </a:srgbClr>
                </a:glow>
              </a:effectLst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51DB4FC-DFC1-4A22-B80F-F70B00D29B0B}"/>
              </a:ext>
            </a:extLst>
          </p:cNvPr>
          <p:cNvGrpSpPr/>
          <p:nvPr/>
        </p:nvGrpSpPr>
        <p:grpSpPr>
          <a:xfrm>
            <a:off x="-399856" y="0"/>
            <a:ext cx="7413578" cy="3281680"/>
            <a:chOff x="-399856" y="0"/>
            <a:chExt cx="7413578" cy="3281680"/>
          </a:xfrm>
        </p:grpSpPr>
        <p:grpSp>
          <p:nvGrpSpPr>
            <p:cNvPr id="70" name="กลุ่ม 69">
              <a:extLst>
                <a:ext uri="{FF2B5EF4-FFF2-40B4-BE49-F238E27FC236}">
                  <a16:creationId xmlns:a16="http://schemas.microsoft.com/office/drawing/2014/main" id="{4D4F6138-BC8F-4165-B6BE-C3BBC8EA61E3}"/>
                </a:ext>
              </a:extLst>
            </p:cNvPr>
            <p:cNvGrpSpPr/>
            <p:nvPr/>
          </p:nvGrpSpPr>
          <p:grpSpPr>
            <a:xfrm>
              <a:off x="-399856" y="0"/>
              <a:ext cx="7413578" cy="3281680"/>
              <a:chOff x="-399856" y="0"/>
              <a:chExt cx="7413578" cy="3281680"/>
            </a:xfrm>
          </p:grpSpPr>
          <p:grpSp>
            <p:nvGrpSpPr>
              <p:cNvPr id="69" name="กลุ่ม 68">
                <a:extLst>
                  <a:ext uri="{FF2B5EF4-FFF2-40B4-BE49-F238E27FC236}">
                    <a16:creationId xmlns:a16="http://schemas.microsoft.com/office/drawing/2014/main" id="{89D872EF-8974-4A71-9BBE-44A064F3CA2B}"/>
                  </a:ext>
                </a:extLst>
              </p:cNvPr>
              <p:cNvGrpSpPr/>
              <p:nvPr/>
            </p:nvGrpSpPr>
            <p:grpSpPr>
              <a:xfrm>
                <a:off x="-81003" y="0"/>
                <a:ext cx="7094725" cy="3281680"/>
                <a:chOff x="-81003" y="0"/>
                <a:chExt cx="7094725" cy="3281680"/>
              </a:xfrm>
            </p:grpSpPr>
            <p:pic>
              <p:nvPicPr>
                <p:cNvPr id="5" name="รูปภาพ 4">
                  <a:extLst>
                    <a:ext uri="{FF2B5EF4-FFF2-40B4-BE49-F238E27FC236}">
                      <a16:creationId xmlns:a16="http://schemas.microsoft.com/office/drawing/2014/main" id="{7840D83E-D287-478B-940F-87AAB1AA9C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547" r="1480" b="4568"/>
                <a:stretch/>
              </p:blipFill>
              <p:spPr>
                <a:xfrm>
                  <a:off x="-1" y="0"/>
                  <a:ext cx="6851859" cy="3281680"/>
                </a:xfrm>
                <a:prstGeom prst="rect">
                  <a:avLst/>
                </a:prstGeom>
              </p:spPr>
            </p:pic>
            <p:sp>
              <p:nvSpPr>
                <p:cNvPr id="8" name="สี่เหลี่ยมผืนผ้า: มุมมน 7">
                  <a:extLst>
                    <a:ext uri="{FF2B5EF4-FFF2-40B4-BE49-F238E27FC236}">
                      <a16:creationId xmlns:a16="http://schemas.microsoft.com/office/drawing/2014/main" id="{C2D51A52-5582-40B0-832F-742DC6451102}"/>
                    </a:ext>
                  </a:extLst>
                </p:cNvPr>
                <p:cNvSpPr/>
                <p:nvPr/>
              </p:nvSpPr>
              <p:spPr>
                <a:xfrm flipH="1">
                  <a:off x="3865509" y="556370"/>
                  <a:ext cx="688849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397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</a:rPr>
                    <a:t>&lt;h2&gt;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9" name="สี่เหลี่ยมผืนผ้า: มุมมน 8">
                  <a:extLst>
                    <a:ext uri="{FF2B5EF4-FFF2-40B4-BE49-F238E27FC236}">
                      <a16:creationId xmlns:a16="http://schemas.microsoft.com/office/drawing/2014/main" id="{0ED904F3-826E-452D-8B81-6D492C958B9C}"/>
                    </a:ext>
                  </a:extLst>
                </p:cNvPr>
                <p:cNvSpPr/>
                <p:nvPr/>
              </p:nvSpPr>
              <p:spPr>
                <a:xfrm>
                  <a:off x="4143137" y="599042"/>
                  <a:ext cx="822442" cy="49509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01600">
                          <a:schemeClr val="accent5">
                            <a:satMod val="175000"/>
                            <a:alpha val="40000"/>
                          </a:schemeClr>
                        </a:glow>
                      </a:effectLst>
                    </a:rPr>
                    <a:t>&lt;div&gt;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0" name="สี่เหลี่ยมผืนผ้า: มุมมน 9">
                  <a:extLst>
                    <a:ext uri="{FF2B5EF4-FFF2-40B4-BE49-F238E27FC236}">
                      <a16:creationId xmlns:a16="http://schemas.microsoft.com/office/drawing/2014/main" id="{E20BECCC-DA66-481F-AA40-D3DD24E5CD98}"/>
                    </a:ext>
                  </a:extLst>
                </p:cNvPr>
                <p:cNvSpPr/>
                <p:nvPr/>
              </p:nvSpPr>
              <p:spPr>
                <a:xfrm flipH="1">
                  <a:off x="1692182" y="803915"/>
                  <a:ext cx="564676" cy="1684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a:rPr>
                    <a:t>&lt;p&gt;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1" name="สี่เหลี่ยมผืนผ้า: มุมมน 10">
                  <a:extLst>
                    <a:ext uri="{FF2B5EF4-FFF2-40B4-BE49-F238E27FC236}">
                      <a16:creationId xmlns:a16="http://schemas.microsoft.com/office/drawing/2014/main" id="{B769EE04-E7D4-408F-B7C0-F7B68653156F}"/>
                    </a:ext>
                  </a:extLst>
                </p:cNvPr>
                <p:cNvSpPr/>
                <p:nvPr/>
              </p:nvSpPr>
              <p:spPr>
                <a:xfrm flipH="1">
                  <a:off x="4630454" y="1322075"/>
                  <a:ext cx="564676" cy="1684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a:rPr>
                    <a:t>&lt;/p&gt;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2" name="สี่เหลี่ยมผืนผ้า: มุมมน 11">
                  <a:extLst>
                    <a:ext uri="{FF2B5EF4-FFF2-40B4-BE49-F238E27FC236}">
                      <a16:creationId xmlns:a16="http://schemas.microsoft.com/office/drawing/2014/main" id="{A0CB607B-2E72-4DCE-AA01-4E22D955163E}"/>
                    </a:ext>
                  </a:extLst>
                </p:cNvPr>
                <p:cNvSpPr/>
                <p:nvPr/>
              </p:nvSpPr>
              <p:spPr>
                <a:xfrm flipH="1">
                  <a:off x="4021500" y="2218187"/>
                  <a:ext cx="564676" cy="1684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a:rPr>
                    <a:t>&lt;/p&gt;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3" name="สี่เหลี่ยมผืนผ้า: มุมมน 12">
                  <a:extLst>
                    <a:ext uri="{FF2B5EF4-FFF2-40B4-BE49-F238E27FC236}">
                      <a16:creationId xmlns:a16="http://schemas.microsoft.com/office/drawing/2014/main" id="{8DC6EF3D-1EF8-4068-931C-D986960C0A97}"/>
                    </a:ext>
                  </a:extLst>
                </p:cNvPr>
                <p:cNvSpPr/>
                <p:nvPr/>
              </p:nvSpPr>
              <p:spPr>
                <a:xfrm flipH="1">
                  <a:off x="2368838" y="2049747"/>
                  <a:ext cx="564676" cy="1684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a:rPr>
                    <a:t>&lt;p&gt;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4" name="สี่เหลี่ยมผืนผ้า: มุมมน 13">
                  <a:extLst>
                    <a:ext uri="{FF2B5EF4-FFF2-40B4-BE49-F238E27FC236}">
                      <a16:creationId xmlns:a16="http://schemas.microsoft.com/office/drawing/2014/main" id="{BAB552F9-4472-4A37-A87E-F1B90C05BD36}"/>
                    </a:ext>
                  </a:extLst>
                </p:cNvPr>
                <p:cNvSpPr/>
                <p:nvPr/>
              </p:nvSpPr>
              <p:spPr>
                <a:xfrm flipH="1">
                  <a:off x="729014" y="2452083"/>
                  <a:ext cx="564676" cy="1684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a:rPr>
                    <a:t>&lt;p&gt;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5" name="สี่เหลี่ยมผืนผ้า: มุมมน 14">
                  <a:extLst>
                    <a:ext uri="{FF2B5EF4-FFF2-40B4-BE49-F238E27FC236}">
                      <a16:creationId xmlns:a16="http://schemas.microsoft.com/office/drawing/2014/main" id="{D240BB6B-CE02-4B47-87FB-B64DA8091DD4}"/>
                    </a:ext>
                  </a:extLst>
                </p:cNvPr>
                <p:cNvSpPr/>
                <p:nvPr/>
              </p:nvSpPr>
              <p:spPr>
                <a:xfrm flipH="1">
                  <a:off x="3927595" y="2814611"/>
                  <a:ext cx="564676" cy="1684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01600">
                          <a:schemeClr val="accent2">
                            <a:satMod val="175000"/>
                            <a:alpha val="40000"/>
                          </a:schemeClr>
                        </a:glow>
                      </a:effectLst>
                    </a:rPr>
                    <a:t>&lt;/p&gt;</a:t>
                  </a:r>
                  <a:endParaRPr lang="th-TH" b="1" dirty="0">
                    <a:solidFill>
                      <a:schemeClr val="bg1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6" name="สี่เหลี่ยมผืนผ้า: มุมมน 15">
                  <a:extLst>
                    <a:ext uri="{FF2B5EF4-FFF2-40B4-BE49-F238E27FC236}">
                      <a16:creationId xmlns:a16="http://schemas.microsoft.com/office/drawing/2014/main" id="{38E9E798-96ED-4AE6-811F-56AB71E2970A}"/>
                    </a:ext>
                  </a:extLst>
                </p:cNvPr>
                <p:cNvSpPr/>
                <p:nvPr/>
              </p:nvSpPr>
              <p:spPr>
                <a:xfrm>
                  <a:off x="5923169" y="2181754"/>
                  <a:ext cx="822442" cy="49509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01600">
                          <a:schemeClr val="accent5">
                            <a:satMod val="175000"/>
                            <a:alpha val="40000"/>
                          </a:schemeClr>
                        </a:glow>
                      </a:effectLst>
                    </a:rPr>
                    <a:t>&lt;div&gt;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7" name="สี่เหลี่ยมผืนผ้า: มุมมน 16">
                  <a:extLst>
                    <a:ext uri="{FF2B5EF4-FFF2-40B4-BE49-F238E27FC236}">
                      <a16:creationId xmlns:a16="http://schemas.microsoft.com/office/drawing/2014/main" id="{12E09405-637B-411C-AB01-41F008BF0FF6}"/>
                    </a:ext>
                  </a:extLst>
                </p:cNvPr>
                <p:cNvSpPr/>
                <p:nvPr/>
              </p:nvSpPr>
              <p:spPr>
                <a:xfrm flipH="1">
                  <a:off x="3587918" y="1876365"/>
                  <a:ext cx="622015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rgbClr val="00B050">
                            <a:alpha val="40000"/>
                          </a:srgbClr>
                        </a:glow>
                      </a:effectLst>
                    </a:rPr>
                    <a:t>&lt;</a:t>
                  </a:r>
                  <a:r>
                    <a:rPr lang="en-US" sz="1200" b="1" dirty="0" err="1">
                      <a:solidFill>
                        <a:schemeClr val="bg1"/>
                      </a:solidFill>
                      <a:effectLst>
                        <a:glow rad="139700">
                          <a:srgbClr val="00B050">
                            <a:alpha val="40000"/>
                          </a:srgbClr>
                        </a:glow>
                      </a:effectLst>
                    </a:rPr>
                    <a:t>img</a:t>
                  </a:r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rgbClr val="00B050">
                            <a:alpha val="40000"/>
                          </a:srgbClr>
                        </a:glow>
                      </a:effectLst>
                    </a:rPr>
                    <a:t>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rgbClr val="00B050">
                          <a:alpha val="40000"/>
                        </a:srgbClr>
                      </a:glow>
                    </a:effectLst>
                  </a:endParaRPr>
                </a:p>
              </p:txBody>
            </p:sp>
            <p:sp>
              <p:nvSpPr>
                <p:cNvPr id="18" name="สี่เหลี่ยมผืนผ้า: มุมมน 17">
                  <a:extLst>
                    <a:ext uri="{FF2B5EF4-FFF2-40B4-BE49-F238E27FC236}">
                      <a16:creationId xmlns:a16="http://schemas.microsoft.com/office/drawing/2014/main" id="{D8E8FC4E-D84A-42BA-93EB-C62B18A42019}"/>
                    </a:ext>
                  </a:extLst>
                </p:cNvPr>
                <p:cNvSpPr/>
                <p:nvPr/>
              </p:nvSpPr>
              <p:spPr>
                <a:xfrm flipH="1">
                  <a:off x="2368838" y="2983051"/>
                  <a:ext cx="622015" cy="195940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rgbClr val="00B050">
                            <a:alpha val="40000"/>
                          </a:srgbClr>
                        </a:glow>
                      </a:effectLst>
                    </a:rPr>
                    <a:t>&lt;</a:t>
                  </a:r>
                  <a:r>
                    <a:rPr lang="en-US" sz="1200" b="1" dirty="0" err="1">
                      <a:solidFill>
                        <a:schemeClr val="bg1"/>
                      </a:solidFill>
                      <a:effectLst>
                        <a:glow rad="139700">
                          <a:srgbClr val="00B050">
                            <a:alpha val="40000"/>
                          </a:srgbClr>
                        </a:glow>
                      </a:effectLst>
                    </a:rPr>
                    <a:t>img</a:t>
                  </a:r>
                  <a:r>
                    <a:rPr lang="en-US" sz="1200" b="1" dirty="0">
                      <a:solidFill>
                        <a:schemeClr val="bg1"/>
                      </a:solidFill>
                      <a:effectLst>
                        <a:glow rad="139700">
                          <a:srgbClr val="00B050">
                            <a:alpha val="40000"/>
                          </a:srgbClr>
                        </a:glow>
                      </a:effectLst>
                    </a:rPr>
                    <a:t>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rgbClr val="00B050">
                          <a:alpha val="40000"/>
                        </a:srgbClr>
                      </a:glow>
                    </a:effectLst>
                  </a:endParaRPr>
                </a:p>
              </p:txBody>
            </p:sp>
            <p:sp>
              <p:nvSpPr>
                <p:cNvPr id="19" name="สี่เหลี่ยมผืนผ้า 18">
                  <a:extLst>
                    <a:ext uri="{FF2B5EF4-FFF2-40B4-BE49-F238E27FC236}">
                      <a16:creationId xmlns:a16="http://schemas.microsoft.com/office/drawing/2014/main" id="{3BCD0454-9383-4170-8F07-DD323F89C5C9}"/>
                    </a:ext>
                  </a:extLst>
                </p:cNvPr>
                <p:cNvSpPr/>
                <p:nvPr/>
              </p:nvSpPr>
              <p:spPr>
                <a:xfrm>
                  <a:off x="181772" y="1987296"/>
                  <a:ext cx="45719" cy="126486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sp>
              <p:nvSpPr>
                <p:cNvPr id="20" name="สี่เหลี่ยมผืนผ้า 19">
                  <a:extLst>
                    <a:ext uri="{FF2B5EF4-FFF2-40B4-BE49-F238E27FC236}">
                      <a16:creationId xmlns:a16="http://schemas.microsoft.com/office/drawing/2014/main" id="{17516CB0-328C-4CD3-B9D6-C54BB11311AB}"/>
                    </a:ext>
                  </a:extLst>
                </p:cNvPr>
                <p:cNvSpPr/>
                <p:nvPr/>
              </p:nvSpPr>
              <p:spPr>
                <a:xfrm rot="5400000">
                  <a:off x="291495" y="3151575"/>
                  <a:ext cx="36585" cy="16459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1" name="สี่เหลี่ยมผืนผ้า 20">
                  <a:extLst>
                    <a:ext uri="{FF2B5EF4-FFF2-40B4-BE49-F238E27FC236}">
                      <a16:creationId xmlns:a16="http://schemas.microsoft.com/office/drawing/2014/main" id="{A5632243-E5E4-4437-8740-EAB82EC271C7}"/>
                    </a:ext>
                  </a:extLst>
                </p:cNvPr>
                <p:cNvSpPr/>
                <p:nvPr/>
              </p:nvSpPr>
              <p:spPr>
                <a:xfrm rot="5400000">
                  <a:off x="245775" y="1879412"/>
                  <a:ext cx="36585" cy="16459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2" name="สี่เหลี่ยมผืนผ้า: มุมมน 21">
                  <a:extLst>
                    <a:ext uri="{FF2B5EF4-FFF2-40B4-BE49-F238E27FC236}">
                      <a16:creationId xmlns:a16="http://schemas.microsoft.com/office/drawing/2014/main" id="{F9347102-C426-4636-AF4A-6F92A88CFF5C}"/>
                    </a:ext>
                  </a:extLst>
                </p:cNvPr>
                <p:cNvSpPr/>
                <p:nvPr/>
              </p:nvSpPr>
              <p:spPr>
                <a:xfrm flipH="1">
                  <a:off x="-81003" y="1761852"/>
                  <a:ext cx="2048143" cy="225443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397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rPr>
                    <a:t>&lt;section class=“con8”&gt;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27" name="สี่เหลี่ยมผืนผ้า: มุมมน 26">
                  <a:extLst>
                    <a:ext uri="{FF2B5EF4-FFF2-40B4-BE49-F238E27FC236}">
                      <a16:creationId xmlns:a16="http://schemas.microsoft.com/office/drawing/2014/main" id="{8D97AC5D-05CA-4D6D-980B-681E41BCDFC4}"/>
                    </a:ext>
                  </a:extLst>
                </p:cNvPr>
                <p:cNvSpPr/>
                <p:nvPr/>
              </p:nvSpPr>
              <p:spPr>
                <a:xfrm flipH="1">
                  <a:off x="4965579" y="209514"/>
                  <a:ext cx="2048143" cy="225443"/>
                </a:xfrm>
                <a:prstGeom prst="roundRect">
                  <a:avLst/>
                </a:prstGeom>
                <a:no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effectLst>
                        <a:glow rad="1397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rPr>
                    <a:t>&lt;section class=“con7”&gt;</a:t>
                  </a:r>
                  <a:endParaRPr lang="th-TH" sz="1600" b="1" dirty="0">
                    <a:solidFill>
                      <a:schemeClr val="bg1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28" name="สี่เหลี่ยมผืนผ้า 27">
                  <a:extLst>
                    <a:ext uri="{FF2B5EF4-FFF2-40B4-BE49-F238E27FC236}">
                      <a16:creationId xmlns:a16="http://schemas.microsoft.com/office/drawing/2014/main" id="{2D0A1986-FEE0-49E7-B5A4-75922FCD208F}"/>
                    </a:ext>
                  </a:extLst>
                </p:cNvPr>
                <p:cNvSpPr/>
                <p:nvPr/>
              </p:nvSpPr>
              <p:spPr>
                <a:xfrm>
                  <a:off x="6692572" y="451364"/>
                  <a:ext cx="45719" cy="126486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sp>
              <p:nvSpPr>
                <p:cNvPr id="29" name="สี่เหลี่ยมผืนผ้า 28">
                  <a:extLst>
                    <a:ext uri="{FF2B5EF4-FFF2-40B4-BE49-F238E27FC236}">
                      <a16:creationId xmlns:a16="http://schemas.microsoft.com/office/drawing/2014/main" id="{D1E770EB-2BEF-4658-8F90-03ECF0D45721}"/>
                    </a:ext>
                  </a:extLst>
                </p:cNvPr>
                <p:cNvSpPr/>
                <p:nvPr/>
              </p:nvSpPr>
              <p:spPr>
                <a:xfrm rot="5400000">
                  <a:off x="5989398" y="976472"/>
                  <a:ext cx="45719" cy="1452065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30" name="สี่เหลี่ยมผืนผ้า: มุมมน 29">
                <a:extLst>
                  <a:ext uri="{FF2B5EF4-FFF2-40B4-BE49-F238E27FC236}">
                    <a16:creationId xmlns:a16="http://schemas.microsoft.com/office/drawing/2014/main" id="{C3740EB9-06B6-4EAE-A26A-E43A4ED1F968}"/>
                  </a:ext>
                </a:extLst>
              </p:cNvPr>
              <p:cNvSpPr/>
              <p:nvPr/>
            </p:nvSpPr>
            <p:spPr>
              <a:xfrm flipH="1">
                <a:off x="-399856" y="286596"/>
                <a:ext cx="3110568" cy="186866"/>
              </a:xfrm>
              <a:prstGeom prst="roundRect">
                <a:avLst/>
              </a:prstGeom>
              <a:noFill/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glow rad="139700">
                        <a:srgbClr val="D91BA3"/>
                      </a:glow>
                    </a:effectLst>
                  </a:rPr>
                  <a:t>&lt; section class = “bg7-8 ”&gt;</a:t>
                </a:r>
                <a:endParaRPr lang="th-TH" b="1" dirty="0">
                  <a:solidFill>
                    <a:schemeClr val="bg1"/>
                  </a:solidFill>
                  <a:effectLst>
                    <a:glow rad="139700">
                      <a:srgbClr val="D91BA3"/>
                    </a:glow>
                  </a:effectLst>
                </a:endParaRPr>
              </a:p>
            </p:txBody>
          </p:sp>
        </p:grpSp>
        <p:sp>
          <p:nvSpPr>
            <p:cNvPr id="67" name="สี่เหลี่ยมผืนผ้า: มุมมน 66">
              <a:extLst>
                <a:ext uri="{FF2B5EF4-FFF2-40B4-BE49-F238E27FC236}">
                  <a16:creationId xmlns:a16="http://schemas.microsoft.com/office/drawing/2014/main" id="{C70BA3E6-9EB8-4CF3-A081-C28FBDBA9C78}"/>
                </a:ext>
              </a:extLst>
            </p:cNvPr>
            <p:cNvSpPr/>
            <p:nvPr/>
          </p:nvSpPr>
          <p:spPr>
            <a:xfrm flipH="1">
              <a:off x="6150298" y="3028674"/>
              <a:ext cx="825911" cy="202044"/>
            </a:xfrm>
            <a:prstGeom prst="roundRect">
              <a:avLst/>
            </a:prstGeom>
            <a:noFill/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glow rad="139700">
                      <a:srgbClr val="FFFF00">
                        <a:alpha val="40000"/>
                      </a:srgbClr>
                    </a:glow>
                  </a:effectLst>
                </a:rPr>
                <a:t>&lt;flex&gt;</a:t>
              </a:r>
              <a:endParaRPr lang="th-TH" sz="1600" b="1" dirty="0">
                <a:solidFill>
                  <a:schemeClr val="bg1"/>
                </a:solidFill>
                <a:effectLst>
                  <a:glow rad="139700">
                    <a:srgbClr val="FFFF00">
                      <a:alpha val="4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066564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368</Words>
  <Application>Microsoft Office PowerPoint</Application>
  <PresentationFormat>แบบจอกว้าง</PresentationFormat>
  <Paragraphs>100</Paragraphs>
  <Slides>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PHARADOL NUANPIN</dc:creator>
  <cp:lastModifiedBy>PHARADOL NUANPIN</cp:lastModifiedBy>
  <cp:revision>16</cp:revision>
  <dcterms:created xsi:type="dcterms:W3CDTF">2021-06-06T15:36:14Z</dcterms:created>
  <dcterms:modified xsi:type="dcterms:W3CDTF">2021-06-07T03:25:15Z</dcterms:modified>
</cp:coreProperties>
</file>